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agkaki" charset="1" panose="00000500000000000000"/>
      <p:regular r:id="rId16"/>
    </p:embeddedFont>
    <p:embeddedFont>
      <p:font typeface="Bryndan Write" charset="1" panose="02000503000000000000"/>
      <p:regular r:id="rId17"/>
    </p:embeddedFont>
    <p:embeddedFont>
      <p:font typeface="Open Sans" charset="1" panose="020B0606030504020204"/>
      <p:regular r:id="rId18"/>
    </p:embeddedFont>
    <p:embeddedFont>
      <p:font typeface="Archivo Black" charset="1" panose="020B0A03020202020B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6.pn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7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5.png" Type="http://schemas.openxmlformats.org/officeDocument/2006/relationships/image"/><Relationship Id="rId16" Target="../media/image20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25.jpe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7.png" Type="http://schemas.openxmlformats.org/officeDocument/2006/relationships/image"/><Relationship Id="rId16" Target="../media/image10.png" Type="http://schemas.openxmlformats.org/officeDocument/2006/relationships/image"/><Relationship Id="rId17" Target="../media/image11.svg" Type="http://schemas.openxmlformats.org/officeDocument/2006/relationships/image"/><Relationship Id="rId18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6.png" Type="http://schemas.openxmlformats.org/officeDocument/2006/relationships/image"/><Relationship Id="rId19" Target="../media/image7.png" Type="http://schemas.openxmlformats.org/officeDocument/2006/relationships/image"/><Relationship Id="rId2" Target="../media/image29.jpeg" Type="http://schemas.openxmlformats.org/officeDocument/2006/relationships/image"/><Relationship Id="rId20" Target="../media/image12.png" Type="http://schemas.openxmlformats.org/officeDocument/2006/relationships/image"/><Relationship Id="rId21" Target="../media/image13.svg" Type="http://schemas.openxmlformats.org/officeDocument/2006/relationships/image"/><Relationship Id="rId3" Target="../media/image30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7.pn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47.pn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6.png" Type="http://schemas.openxmlformats.org/officeDocument/2006/relationships/image"/><Relationship Id="rId19" Target="../media/image7.png" Type="http://schemas.openxmlformats.org/officeDocument/2006/relationships/image"/><Relationship Id="rId2" Target="../media/image58.jpeg" Type="http://schemas.openxmlformats.org/officeDocument/2006/relationships/image"/><Relationship Id="rId20" Target="../media/image12.png" Type="http://schemas.openxmlformats.org/officeDocument/2006/relationships/image"/><Relationship Id="rId21" Target="../media/image13.svg" Type="http://schemas.openxmlformats.org/officeDocument/2006/relationships/image"/><Relationship Id="rId3" Target="../media/image59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7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9844" y="6383960"/>
            <a:ext cx="20407688" cy="3339440"/>
          </a:xfrm>
          <a:custGeom>
            <a:avLst/>
            <a:gdLst/>
            <a:ahLst/>
            <a:cxnLst/>
            <a:rect r="r" b="b" t="t" l="l"/>
            <a:pathLst>
              <a:path h="3339440" w="20407688">
                <a:moveTo>
                  <a:pt x="0" y="0"/>
                </a:moveTo>
                <a:lnTo>
                  <a:pt x="20407688" y="0"/>
                </a:lnTo>
                <a:lnTo>
                  <a:pt x="20407688" y="3339440"/>
                </a:lnTo>
                <a:lnTo>
                  <a:pt x="0" y="333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3248" y="8199149"/>
            <a:ext cx="19074496" cy="5579290"/>
          </a:xfrm>
          <a:custGeom>
            <a:avLst/>
            <a:gdLst/>
            <a:ahLst/>
            <a:cxnLst/>
            <a:rect r="r" b="b" t="t" l="l"/>
            <a:pathLst>
              <a:path h="5579290" w="19074496">
                <a:moveTo>
                  <a:pt x="0" y="0"/>
                </a:moveTo>
                <a:lnTo>
                  <a:pt x="19074496" y="0"/>
                </a:lnTo>
                <a:lnTo>
                  <a:pt x="19074496" y="5579290"/>
                </a:lnTo>
                <a:lnTo>
                  <a:pt x="0" y="5579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02552" y="1131401"/>
            <a:ext cx="4643359" cy="1992423"/>
          </a:xfrm>
          <a:custGeom>
            <a:avLst/>
            <a:gdLst/>
            <a:ahLst/>
            <a:cxnLst/>
            <a:rect r="r" b="b" t="t" l="l"/>
            <a:pathLst>
              <a:path h="1992423" w="4643359">
                <a:moveTo>
                  <a:pt x="4643359" y="0"/>
                </a:moveTo>
                <a:lnTo>
                  <a:pt x="0" y="0"/>
                </a:lnTo>
                <a:lnTo>
                  <a:pt x="0" y="1992424"/>
                </a:lnTo>
                <a:lnTo>
                  <a:pt x="4643359" y="1992424"/>
                </a:lnTo>
                <a:lnTo>
                  <a:pt x="46433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8976" y="511994"/>
            <a:ext cx="2611831" cy="2611831"/>
          </a:xfrm>
          <a:custGeom>
            <a:avLst/>
            <a:gdLst/>
            <a:ahLst/>
            <a:cxnLst/>
            <a:rect r="r" b="b" t="t" l="l"/>
            <a:pathLst>
              <a:path h="2611831" w="2611831">
                <a:moveTo>
                  <a:pt x="0" y="0"/>
                </a:moveTo>
                <a:lnTo>
                  <a:pt x="2611831" y="0"/>
                </a:lnTo>
                <a:lnTo>
                  <a:pt x="2611831" y="2611831"/>
                </a:lnTo>
                <a:lnTo>
                  <a:pt x="0" y="261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9616" y="8851683"/>
            <a:ext cx="1569750" cy="1250567"/>
          </a:xfrm>
          <a:custGeom>
            <a:avLst/>
            <a:gdLst/>
            <a:ahLst/>
            <a:cxnLst/>
            <a:rect r="r" b="b" t="t" l="l"/>
            <a:pathLst>
              <a:path h="1250567" w="1569750">
                <a:moveTo>
                  <a:pt x="0" y="0"/>
                </a:moveTo>
                <a:lnTo>
                  <a:pt x="1569750" y="0"/>
                </a:lnTo>
                <a:lnTo>
                  <a:pt x="1569750" y="1250568"/>
                </a:lnTo>
                <a:lnTo>
                  <a:pt x="0" y="1250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02552" y="3319120"/>
            <a:ext cx="4643359" cy="5939180"/>
          </a:xfrm>
          <a:custGeom>
            <a:avLst/>
            <a:gdLst/>
            <a:ahLst/>
            <a:cxnLst/>
            <a:rect r="r" b="b" t="t" l="l"/>
            <a:pathLst>
              <a:path h="5939180" w="4643359">
                <a:moveTo>
                  <a:pt x="0" y="0"/>
                </a:moveTo>
                <a:lnTo>
                  <a:pt x="4643359" y="0"/>
                </a:lnTo>
                <a:lnTo>
                  <a:pt x="4643359" y="5939180"/>
                </a:lnTo>
                <a:lnTo>
                  <a:pt x="0" y="5939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56684">
            <a:off x="5478124" y="8374884"/>
            <a:ext cx="1413995" cy="2057400"/>
          </a:xfrm>
          <a:custGeom>
            <a:avLst/>
            <a:gdLst/>
            <a:ahLst/>
            <a:cxnLst/>
            <a:rect r="r" b="b" t="t" l="l"/>
            <a:pathLst>
              <a:path h="2057400" w="1413995">
                <a:moveTo>
                  <a:pt x="0" y="0"/>
                </a:moveTo>
                <a:lnTo>
                  <a:pt x="1413995" y="0"/>
                </a:lnTo>
                <a:lnTo>
                  <a:pt x="141399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9347" y="8345914"/>
            <a:ext cx="1805572" cy="2262106"/>
          </a:xfrm>
          <a:custGeom>
            <a:avLst/>
            <a:gdLst/>
            <a:ahLst/>
            <a:cxnLst/>
            <a:rect r="r" b="b" t="t" l="l"/>
            <a:pathLst>
              <a:path h="2262106" w="1805572">
                <a:moveTo>
                  <a:pt x="0" y="0"/>
                </a:moveTo>
                <a:lnTo>
                  <a:pt x="1805571" y="0"/>
                </a:lnTo>
                <a:lnTo>
                  <a:pt x="1805571" y="2262106"/>
                </a:lnTo>
                <a:lnTo>
                  <a:pt x="0" y="2262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40807" y="2507341"/>
            <a:ext cx="11068705" cy="29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5"/>
              </a:lnSpc>
            </a:pPr>
            <a:r>
              <a:rPr lang="en-US" sz="22515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SUMMER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09647" y="4308827"/>
            <a:ext cx="11068705" cy="146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3"/>
              </a:lnSpc>
            </a:pPr>
            <a:r>
              <a:rPr lang="en-US" sz="11043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HOLIDAYS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11786" y="5143500"/>
            <a:ext cx="3653600" cy="4114800"/>
          </a:xfrm>
          <a:custGeom>
            <a:avLst/>
            <a:gdLst/>
            <a:ahLst/>
            <a:cxnLst/>
            <a:rect r="r" b="b" t="t" l="l"/>
            <a:pathLst>
              <a:path h="4114800" w="3653600">
                <a:moveTo>
                  <a:pt x="0" y="0"/>
                </a:moveTo>
                <a:lnTo>
                  <a:pt x="3653599" y="0"/>
                </a:lnTo>
                <a:lnTo>
                  <a:pt x="36535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629880" y="5341463"/>
            <a:ext cx="9028241" cy="947247"/>
            <a:chOff x="0" y="0"/>
            <a:chExt cx="2377808" cy="2494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77808" cy="249481"/>
            </a:xfrm>
            <a:custGeom>
              <a:avLst/>
              <a:gdLst/>
              <a:ahLst/>
              <a:cxnLst/>
              <a:rect r="r" b="b" t="t" l="l"/>
              <a:pathLst>
                <a:path h="249481" w="2377808">
                  <a:moveTo>
                    <a:pt x="18008" y="0"/>
                  </a:moveTo>
                  <a:lnTo>
                    <a:pt x="2359800" y="0"/>
                  </a:lnTo>
                  <a:cubicBezTo>
                    <a:pt x="2364576" y="0"/>
                    <a:pt x="2369157" y="1897"/>
                    <a:pt x="2372534" y="5274"/>
                  </a:cubicBezTo>
                  <a:cubicBezTo>
                    <a:pt x="2375911" y="8652"/>
                    <a:pt x="2377808" y="13232"/>
                    <a:pt x="2377808" y="18008"/>
                  </a:cubicBezTo>
                  <a:lnTo>
                    <a:pt x="2377808" y="231473"/>
                  </a:lnTo>
                  <a:cubicBezTo>
                    <a:pt x="2377808" y="241418"/>
                    <a:pt x="2369746" y="249481"/>
                    <a:pt x="2359800" y="249481"/>
                  </a:cubicBezTo>
                  <a:lnTo>
                    <a:pt x="18008" y="249481"/>
                  </a:lnTo>
                  <a:cubicBezTo>
                    <a:pt x="8062" y="249481"/>
                    <a:pt x="0" y="241418"/>
                    <a:pt x="0" y="231473"/>
                  </a:cubicBezTo>
                  <a:lnTo>
                    <a:pt x="0" y="18008"/>
                  </a:lnTo>
                  <a:cubicBezTo>
                    <a:pt x="0" y="8062"/>
                    <a:pt x="8062" y="0"/>
                    <a:pt x="18008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377808" cy="287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998634" y="5543942"/>
            <a:ext cx="82907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409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In Mallorca, Spain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974138" y="5905324"/>
            <a:ext cx="1683983" cy="1632485"/>
          </a:xfrm>
          <a:custGeom>
            <a:avLst/>
            <a:gdLst/>
            <a:ahLst/>
            <a:cxnLst/>
            <a:rect r="r" b="b" t="t" l="l"/>
            <a:pathLst>
              <a:path h="1632485" w="1683983">
                <a:moveTo>
                  <a:pt x="0" y="0"/>
                </a:moveTo>
                <a:lnTo>
                  <a:pt x="1683982" y="0"/>
                </a:lnTo>
                <a:lnTo>
                  <a:pt x="1683982" y="1632485"/>
                </a:lnTo>
                <a:lnTo>
                  <a:pt x="0" y="16324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678353" y="2611448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2" y="0"/>
                </a:moveTo>
                <a:lnTo>
                  <a:pt x="0" y="0"/>
                </a:lnTo>
                <a:lnTo>
                  <a:pt x="0" y="1837946"/>
                </a:lnTo>
                <a:lnTo>
                  <a:pt x="2025792" y="1837946"/>
                </a:lnTo>
                <a:lnTo>
                  <a:pt x="202579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430500" y="346680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0" y="0"/>
                </a:moveTo>
                <a:lnTo>
                  <a:pt x="3657600" y="0"/>
                </a:lnTo>
                <a:lnTo>
                  <a:pt x="3657600" y="1569443"/>
                </a:lnTo>
                <a:lnTo>
                  <a:pt x="0" y="1569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3400458" y="5143500"/>
            <a:ext cx="24966291" cy="7302640"/>
          </a:xfrm>
          <a:custGeom>
            <a:avLst/>
            <a:gdLst/>
            <a:ahLst/>
            <a:cxnLst/>
            <a:rect r="r" b="b" t="t" l="l"/>
            <a:pathLst>
              <a:path h="7302640" w="24966291">
                <a:moveTo>
                  <a:pt x="0" y="7302640"/>
                </a:moveTo>
                <a:lnTo>
                  <a:pt x="24966290" y="7302640"/>
                </a:lnTo>
                <a:lnTo>
                  <a:pt x="24966290" y="0"/>
                </a:lnTo>
                <a:lnTo>
                  <a:pt x="0" y="0"/>
                </a:lnTo>
                <a:lnTo>
                  <a:pt x="0" y="730264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864009" y="3181042"/>
            <a:ext cx="25893391" cy="5084520"/>
          </a:xfrm>
          <a:custGeom>
            <a:avLst/>
            <a:gdLst/>
            <a:ahLst/>
            <a:cxnLst/>
            <a:rect r="r" b="b" t="t" l="l"/>
            <a:pathLst>
              <a:path h="5084520" w="25893391">
                <a:moveTo>
                  <a:pt x="0" y="0"/>
                </a:moveTo>
                <a:lnTo>
                  <a:pt x="25893392" y="0"/>
                </a:lnTo>
                <a:lnTo>
                  <a:pt x="25893392" y="5084521"/>
                </a:lnTo>
                <a:lnTo>
                  <a:pt x="0" y="5084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77386" y="1807698"/>
            <a:ext cx="10149116" cy="16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50"/>
              </a:lnSpc>
              <a:spcBef>
                <a:spcPct val="0"/>
              </a:spcBef>
            </a:pPr>
            <a:r>
              <a:rPr lang="en-US" sz="12650" strike="noStrike" u="none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-481503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3" y="0"/>
                </a:lnTo>
                <a:lnTo>
                  <a:pt x="4724663" y="2854129"/>
                </a:lnTo>
                <a:lnTo>
                  <a:pt x="0" y="285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6969" y="-1294080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2" y="0"/>
                </a:lnTo>
                <a:lnTo>
                  <a:pt x="4724662" y="2854128"/>
                </a:lnTo>
                <a:lnTo>
                  <a:pt x="0" y="285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43329" y="945561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6796" y="945561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40026" y="3265120"/>
            <a:ext cx="8124452" cy="5461832"/>
            <a:chOff x="0" y="0"/>
            <a:chExt cx="1418810" cy="9538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8810" cy="953825"/>
            </a:xfrm>
            <a:custGeom>
              <a:avLst/>
              <a:gdLst/>
              <a:ahLst/>
              <a:cxnLst/>
              <a:rect r="r" b="b" t="t" l="l"/>
              <a:pathLst>
                <a:path h="953825" w="1418810">
                  <a:moveTo>
                    <a:pt x="20011" y="0"/>
                  </a:moveTo>
                  <a:lnTo>
                    <a:pt x="1398799" y="0"/>
                  </a:lnTo>
                  <a:cubicBezTo>
                    <a:pt x="1404106" y="0"/>
                    <a:pt x="1409196" y="2108"/>
                    <a:pt x="1412949" y="5861"/>
                  </a:cubicBezTo>
                  <a:cubicBezTo>
                    <a:pt x="1416702" y="9614"/>
                    <a:pt x="1418810" y="14704"/>
                    <a:pt x="1418810" y="20011"/>
                  </a:cubicBezTo>
                  <a:lnTo>
                    <a:pt x="1418810" y="933814"/>
                  </a:lnTo>
                  <a:cubicBezTo>
                    <a:pt x="1418810" y="939121"/>
                    <a:pt x="1416702" y="944211"/>
                    <a:pt x="1412949" y="947964"/>
                  </a:cubicBezTo>
                  <a:cubicBezTo>
                    <a:pt x="1409196" y="951717"/>
                    <a:pt x="1404106" y="953825"/>
                    <a:pt x="1398799" y="953825"/>
                  </a:cubicBezTo>
                  <a:lnTo>
                    <a:pt x="20011" y="953825"/>
                  </a:lnTo>
                  <a:cubicBezTo>
                    <a:pt x="14704" y="953825"/>
                    <a:pt x="9614" y="951717"/>
                    <a:pt x="5861" y="947964"/>
                  </a:cubicBezTo>
                  <a:cubicBezTo>
                    <a:pt x="2108" y="944211"/>
                    <a:pt x="0" y="939121"/>
                    <a:pt x="0" y="933814"/>
                  </a:cubicBezTo>
                  <a:lnTo>
                    <a:pt x="0" y="20011"/>
                  </a:lnTo>
                  <a:cubicBezTo>
                    <a:pt x="0" y="14704"/>
                    <a:pt x="2108" y="9614"/>
                    <a:pt x="5861" y="5861"/>
                  </a:cubicBezTo>
                  <a:cubicBezTo>
                    <a:pt x="9614" y="2108"/>
                    <a:pt x="14704" y="0"/>
                    <a:pt x="20011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18810" cy="991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477386" y="7622020"/>
            <a:ext cx="2249142" cy="3272561"/>
          </a:xfrm>
          <a:custGeom>
            <a:avLst/>
            <a:gdLst/>
            <a:ahLst/>
            <a:cxnLst/>
            <a:rect r="r" b="b" t="t" l="l"/>
            <a:pathLst>
              <a:path h="3272561" w="2249142">
                <a:moveTo>
                  <a:pt x="0" y="0"/>
                </a:moveTo>
                <a:lnTo>
                  <a:pt x="2249141" y="0"/>
                </a:lnTo>
                <a:lnTo>
                  <a:pt x="2249141" y="3272560"/>
                </a:lnTo>
                <a:lnTo>
                  <a:pt x="0" y="327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96969" y="6737420"/>
            <a:ext cx="3391031" cy="3926457"/>
          </a:xfrm>
          <a:custGeom>
            <a:avLst/>
            <a:gdLst/>
            <a:ahLst/>
            <a:cxnLst/>
            <a:rect r="r" b="b" t="t" l="l"/>
            <a:pathLst>
              <a:path h="3926457" w="3391031">
                <a:moveTo>
                  <a:pt x="0" y="0"/>
                </a:moveTo>
                <a:lnTo>
                  <a:pt x="3391031" y="0"/>
                </a:lnTo>
                <a:lnTo>
                  <a:pt x="3391031" y="3926458"/>
                </a:lnTo>
                <a:lnTo>
                  <a:pt x="0" y="3926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82045" y="-481503"/>
            <a:ext cx="2869898" cy="1733681"/>
          </a:xfrm>
          <a:custGeom>
            <a:avLst/>
            <a:gdLst/>
            <a:ahLst/>
            <a:cxnLst/>
            <a:rect r="r" b="b" t="t" l="l"/>
            <a:pathLst>
              <a:path h="1733681" w="2869898">
                <a:moveTo>
                  <a:pt x="0" y="0"/>
                </a:moveTo>
                <a:lnTo>
                  <a:pt x="2869898" y="0"/>
                </a:lnTo>
                <a:lnTo>
                  <a:pt x="2869898" y="1733681"/>
                </a:lnTo>
                <a:lnTo>
                  <a:pt x="0" y="173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31611" y="2942310"/>
            <a:ext cx="9445286" cy="9359419"/>
          </a:xfrm>
          <a:custGeom>
            <a:avLst/>
            <a:gdLst/>
            <a:ahLst/>
            <a:cxnLst/>
            <a:rect r="r" b="b" t="t" l="l"/>
            <a:pathLst>
              <a:path h="9359419" w="9445286">
                <a:moveTo>
                  <a:pt x="0" y="0"/>
                </a:moveTo>
                <a:lnTo>
                  <a:pt x="9445285" y="0"/>
                </a:lnTo>
                <a:lnTo>
                  <a:pt x="9445285" y="9359419"/>
                </a:lnTo>
                <a:lnTo>
                  <a:pt x="0" y="9359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75235" y="2372626"/>
            <a:ext cx="2869898" cy="1733681"/>
          </a:xfrm>
          <a:custGeom>
            <a:avLst/>
            <a:gdLst/>
            <a:ahLst/>
            <a:cxnLst/>
            <a:rect r="r" b="b" t="t" l="l"/>
            <a:pathLst>
              <a:path h="1733681" w="2869898">
                <a:moveTo>
                  <a:pt x="0" y="0"/>
                </a:moveTo>
                <a:lnTo>
                  <a:pt x="2869898" y="0"/>
                </a:lnTo>
                <a:lnTo>
                  <a:pt x="2869898" y="1733681"/>
                </a:lnTo>
                <a:lnTo>
                  <a:pt x="0" y="173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08177" y="3803202"/>
            <a:ext cx="650291" cy="633897"/>
          </a:xfrm>
          <a:custGeom>
            <a:avLst/>
            <a:gdLst/>
            <a:ahLst/>
            <a:cxnLst/>
            <a:rect r="r" b="b" t="t" l="l"/>
            <a:pathLst>
              <a:path h="633897" w="650291">
                <a:moveTo>
                  <a:pt x="0" y="0"/>
                </a:moveTo>
                <a:lnTo>
                  <a:pt x="650291" y="0"/>
                </a:lnTo>
                <a:lnTo>
                  <a:pt x="650291" y="633897"/>
                </a:lnTo>
                <a:lnTo>
                  <a:pt x="0" y="6338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293" r="0" b="-129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08401" y="4504389"/>
            <a:ext cx="836018" cy="630814"/>
          </a:xfrm>
          <a:custGeom>
            <a:avLst/>
            <a:gdLst/>
            <a:ahLst/>
            <a:cxnLst/>
            <a:rect r="r" b="b" t="t" l="l"/>
            <a:pathLst>
              <a:path h="630814" w="836018">
                <a:moveTo>
                  <a:pt x="0" y="0"/>
                </a:moveTo>
                <a:lnTo>
                  <a:pt x="836018" y="0"/>
                </a:lnTo>
                <a:lnTo>
                  <a:pt x="836018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601956" y="3731607"/>
            <a:ext cx="6806221" cy="130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47"/>
              </a:lnSpc>
            </a:pPr>
            <a:r>
              <a:rPr lang="en-US" sz="3676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 very 🩷 this 🧳. 🙋‍♂️ did many</a:t>
            </a:r>
          </a:p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601956" y="4438008"/>
            <a:ext cx="6806221" cy="6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        wait &gt; my next holidays....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26410" y="5078076"/>
            <a:ext cx="6081767" cy="362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7"/>
              </a:lnSpc>
            </a:pPr>
            <a:r>
              <a:rPr lang="en-US" sz="686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 for watching !😉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7340" y="5544048"/>
            <a:ext cx="20407688" cy="3339440"/>
          </a:xfrm>
          <a:custGeom>
            <a:avLst/>
            <a:gdLst/>
            <a:ahLst/>
            <a:cxnLst/>
            <a:rect r="r" b="b" t="t" l="l"/>
            <a:pathLst>
              <a:path h="3339440" w="20407688">
                <a:moveTo>
                  <a:pt x="0" y="0"/>
                </a:moveTo>
                <a:lnTo>
                  <a:pt x="20407688" y="0"/>
                </a:lnTo>
                <a:lnTo>
                  <a:pt x="20407688" y="3339440"/>
                </a:lnTo>
                <a:lnTo>
                  <a:pt x="0" y="333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283974"/>
            <a:ext cx="22490161" cy="6578372"/>
          </a:xfrm>
          <a:custGeom>
            <a:avLst/>
            <a:gdLst/>
            <a:ahLst/>
            <a:cxnLst/>
            <a:rect r="r" b="b" t="t" l="l"/>
            <a:pathLst>
              <a:path h="6578372" w="22490161">
                <a:moveTo>
                  <a:pt x="0" y="0"/>
                </a:moveTo>
                <a:lnTo>
                  <a:pt x="22490161" y="0"/>
                </a:lnTo>
                <a:lnTo>
                  <a:pt x="22490161" y="6578372"/>
                </a:lnTo>
                <a:lnTo>
                  <a:pt x="0" y="6578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8155" y="3210604"/>
            <a:ext cx="7868397" cy="5130927"/>
            <a:chOff x="0" y="0"/>
            <a:chExt cx="2072335" cy="13513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2335" cy="1351355"/>
            </a:xfrm>
            <a:custGeom>
              <a:avLst/>
              <a:gdLst/>
              <a:ahLst/>
              <a:cxnLst/>
              <a:rect r="r" b="b" t="t" l="l"/>
              <a:pathLst>
                <a:path h="1351355" w="2072335">
                  <a:moveTo>
                    <a:pt x="20662" y="0"/>
                  </a:moveTo>
                  <a:lnTo>
                    <a:pt x="2051673" y="0"/>
                  </a:lnTo>
                  <a:cubicBezTo>
                    <a:pt x="2063084" y="0"/>
                    <a:pt x="2072335" y="9251"/>
                    <a:pt x="2072335" y="20662"/>
                  </a:cubicBezTo>
                  <a:lnTo>
                    <a:pt x="2072335" y="1330693"/>
                  </a:lnTo>
                  <a:cubicBezTo>
                    <a:pt x="2072335" y="1342104"/>
                    <a:pt x="2063084" y="1351355"/>
                    <a:pt x="2051673" y="1351355"/>
                  </a:cubicBezTo>
                  <a:lnTo>
                    <a:pt x="20662" y="1351355"/>
                  </a:lnTo>
                  <a:cubicBezTo>
                    <a:pt x="9251" y="1351355"/>
                    <a:pt x="0" y="1342104"/>
                    <a:pt x="0" y="1330693"/>
                  </a:cubicBezTo>
                  <a:lnTo>
                    <a:pt x="0" y="20662"/>
                  </a:lnTo>
                  <a:cubicBezTo>
                    <a:pt x="0" y="9251"/>
                    <a:pt x="9251" y="0"/>
                    <a:pt x="20662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2335" cy="1389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85135" y="3775299"/>
            <a:ext cx="6068043" cy="5108189"/>
          </a:xfrm>
          <a:custGeom>
            <a:avLst/>
            <a:gdLst/>
            <a:ahLst/>
            <a:cxnLst/>
            <a:rect r="r" b="b" t="t" l="l"/>
            <a:pathLst>
              <a:path h="5108189" w="6068043">
                <a:moveTo>
                  <a:pt x="0" y="0"/>
                </a:moveTo>
                <a:lnTo>
                  <a:pt x="6068043" y="0"/>
                </a:lnTo>
                <a:lnTo>
                  <a:pt x="6068043" y="5108189"/>
                </a:lnTo>
                <a:lnTo>
                  <a:pt x="0" y="5108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832907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0" y="0"/>
                </a:moveTo>
                <a:lnTo>
                  <a:pt x="3657600" y="0"/>
                </a:lnTo>
                <a:lnTo>
                  <a:pt x="3657600" y="1569443"/>
                </a:lnTo>
                <a:lnTo>
                  <a:pt x="0" y="1569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859868" y="2402350"/>
            <a:ext cx="4643359" cy="5939180"/>
          </a:xfrm>
          <a:custGeom>
            <a:avLst/>
            <a:gdLst/>
            <a:ahLst/>
            <a:cxnLst/>
            <a:rect r="r" b="b" t="t" l="l"/>
            <a:pathLst>
              <a:path h="5939180" w="4643359">
                <a:moveTo>
                  <a:pt x="4643360" y="0"/>
                </a:moveTo>
                <a:lnTo>
                  <a:pt x="0" y="0"/>
                </a:lnTo>
                <a:lnTo>
                  <a:pt x="0" y="5939180"/>
                </a:lnTo>
                <a:lnTo>
                  <a:pt x="4643360" y="5939180"/>
                </a:lnTo>
                <a:lnTo>
                  <a:pt x="464336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478698" y="1547835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3" y="0"/>
                </a:moveTo>
                <a:lnTo>
                  <a:pt x="0" y="0"/>
                </a:lnTo>
                <a:lnTo>
                  <a:pt x="0" y="1837947"/>
                </a:lnTo>
                <a:lnTo>
                  <a:pt x="2025793" y="1837947"/>
                </a:lnTo>
                <a:lnTo>
                  <a:pt x="202579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99440">
            <a:off x="6485107" y="8832133"/>
            <a:ext cx="1413995" cy="2057400"/>
          </a:xfrm>
          <a:custGeom>
            <a:avLst/>
            <a:gdLst/>
            <a:ahLst/>
            <a:cxnLst/>
            <a:rect r="r" b="b" t="t" l="l"/>
            <a:pathLst>
              <a:path h="2057400" w="1413995">
                <a:moveTo>
                  <a:pt x="0" y="0"/>
                </a:moveTo>
                <a:lnTo>
                  <a:pt x="1413995" y="0"/>
                </a:lnTo>
                <a:lnTo>
                  <a:pt x="141399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448427" y="326191"/>
            <a:ext cx="2954254" cy="1267643"/>
          </a:xfrm>
          <a:custGeom>
            <a:avLst/>
            <a:gdLst/>
            <a:ahLst/>
            <a:cxnLst/>
            <a:rect r="r" b="b" t="t" l="l"/>
            <a:pathLst>
              <a:path h="1267643" w="2954254">
                <a:moveTo>
                  <a:pt x="2954254" y="0"/>
                </a:moveTo>
                <a:lnTo>
                  <a:pt x="0" y="0"/>
                </a:lnTo>
                <a:lnTo>
                  <a:pt x="0" y="1267643"/>
                </a:lnTo>
                <a:lnTo>
                  <a:pt x="2954254" y="1267643"/>
                </a:lnTo>
                <a:lnTo>
                  <a:pt x="295425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07612" y="4696909"/>
            <a:ext cx="1683983" cy="1632485"/>
          </a:xfrm>
          <a:custGeom>
            <a:avLst/>
            <a:gdLst/>
            <a:ahLst/>
            <a:cxnLst/>
            <a:rect r="r" b="b" t="t" l="l"/>
            <a:pathLst>
              <a:path h="1632485" w="1683983">
                <a:moveTo>
                  <a:pt x="0" y="0"/>
                </a:moveTo>
                <a:lnTo>
                  <a:pt x="1683983" y="0"/>
                </a:lnTo>
                <a:lnTo>
                  <a:pt x="1683983" y="1632485"/>
                </a:lnTo>
                <a:lnTo>
                  <a:pt x="0" y="1632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738155" y="4094277"/>
            <a:ext cx="7868397" cy="436696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369454" y="3553275"/>
            <a:ext cx="6605798" cy="64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77"/>
              </a:lnSpc>
            </a:pPr>
            <a:r>
              <a:rPr lang="en-US" sz="3483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Present 🫵 🙋 Summer Holidays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0288" y="2079609"/>
            <a:ext cx="8464131" cy="128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0"/>
              </a:lnSpc>
              <a:spcBef>
                <a:spcPct val="0"/>
              </a:spcBef>
            </a:pPr>
            <a:r>
              <a:rPr lang="en-US" sz="9620" strike="noStrike" u="none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745" y="6862006"/>
            <a:ext cx="25426416" cy="4160686"/>
          </a:xfrm>
          <a:custGeom>
            <a:avLst/>
            <a:gdLst/>
            <a:ahLst/>
            <a:cxnLst/>
            <a:rect r="r" b="b" t="t" l="l"/>
            <a:pathLst>
              <a:path h="4160686" w="25426416">
                <a:moveTo>
                  <a:pt x="0" y="0"/>
                </a:moveTo>
                <a:lnTo>
                  <a:pt x="25426416" y="0"/>
                </a:lnTo>
                <a:lnTo>
                  <a:pt x="25426416" y="4160687"/>
                </a:lnTo>
                <a:lnTo>
                  <a:pt x="0" y="4160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11899" y="3710056"/>
            <a:ext cx="5411058" cy="4211695"/>
            <a:chOff x="0" y="0"/>
            <a:chExt cx="1233059" cy="9597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3059" cy="959751"/>
            </a:xfrm>
            <a:custGeom>
              <a:avLst/>
              <a:gdLst/>
              <a:ahLst/>
              <a:cxnLst/>
              <a:rect r="r" b="b" t="t" l="l"/>
              <a:pathLst>
                <a:path h="959751" w="1233059">
                  <a:moveTo>
                    <a:pt x="30046" y="0"/>
                  </a:moveTo>
                  <a:lnTo>
                    <a:pt x="1203013" y="0"/>
                  </a:lnTo>
                  <a:cubicBezTo>
                    <a:pt x="1210982" y="0"/>
                    <a:pt x="1218624" y="3166"/>
                    <a:pt x="1224259" y="8800"/>
                  </a:cubicBezTo>
                  <a:cubicBezTo>
                    <a:pt x="1229894" y="14435"/>
                    <a:pt x="1233059" y="22077"/>
                    <a:pt x="1233059" y="30046"/>
                  </a:cubicBezTo>
                  <a:lnTo>
                    <a:pt x="1233059" y="929705"/>
                  </a:lnTo>
                  <a:cubicBezTo>
                    <a:pt x="1233059" y="946299"/>
                    <a:pt x="1219607" y="959751"/>
                    <a:pt x="1203013" y="959751"/>
                  </a:cubicBezTo>
                  <a:lnTo>
                    <a:pt x="30046" y="959751"/>
                  </a:lnTo>
                  <a:cubicBezTo>
                    <a:pt x="13452" y="959751"/>
                    <a:pt x="0" y="946299"/>
                    <a:pt x="0" y="929705"/>
                  </a:cubicBezTo>
                  <a:lnTo>
                    <a:pt x="0" y="30046"/>
                  </a:lnTo>
                  <a:cubicBezTo>
                    <a:pt x="0" y="13452"/>
                    <a:pt x="13452" y="0"/>
                    <a:pt x="3004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3059" cy="997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075526" y="8388477"/>
            <a:ext cx="29157876" cy="8528679"/>
          </a:xfrm>
          <a:custGeom>
            <a:avLst/>
            <a:gdLst/>
            <a:ahLst/>
            <a:cxnLst/>
            <a:rect r="r" b="b" t="t" l="l"/>
            <a:pathLst>
              <a:path h="8528679" w="29157876">
                <a:moveTo>
                  <a:pt x="0" y="0"/>
                </a:moveTo>
                <a:lnTo>
                  <a:pt x="29157876" y="0"/>
                </a:lnTo>
                <a:lnTo>
                  <a:pt x="29157876" y="8528679"/>
                </a:lnTo>
                <a:lnTo>
                  <a:pt x="0" y="852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61087" y="4865966"/>
            <a:ext cx="6579575" cy="4770192"/>
          </a:xfrm>
          <a:custGeom>
            <a:avLst/>
            <a:gdLst/>
            <a:ahLst/>
            <a:cxnLst/>
            <a:rect r="r" b="b" t="t" l="l"/>
            <a:pathLst>
              <a:path h="4770192" w="6579575">
                <a:moveTo>
                  <a:pt x="0" y="0"/>
                </a:moveTo>
                <a:lnTo>
                  <a:pt x="6579574" y="0"/>
                </a:lnTo>
                <a:lnTo>
                  <a:pt x="6579574" y="4770192"/>
                </a:lnTo>
                <a:lnTo>
                  <a:pt x="0" y="477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45692" y="1405126"/>
            <a:ext cx="3026334" cy="30263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256" y="0"/>
                  </a:moveTo>
                  <a:lnTo>
                    <a:pt x="779544" y="0"/>
                  </a:lnTo>
                  <a:cubicBezTo>
                    <a:pt x="797911" y="0"/>
                    <a:pt x="812800" y="14889"/>
                    <a:pt x="812800" y="33256"/>
                  </a:cubicBezTo>
                  <a:lnTo>
                    <a:pt x="812800" y="779544"/>
                  </a:lnTo>
                  <a:cubicBezTo>
                    <a:pt x="812800" y="797911"/>
                    <a:pt x="797911" y="812800"/>
                    <a:pt x="779544" y="812800"/>
                  </a:cubicBezTo>
                  <a:lnTo>
                    <a:pt x="33256" y="812800"/>
                  </a:lnTo>
                  <a:cubicBezTo>
                    <a:pt x="14889" y="812800"/>
                    <a:pt x="0" y="797911"/>
                    <a:pt x="0" y="779544"/>
                  </a:cubicBezTo>
                  <a:lnTo>
                    <a:pt x="0" y="33256"/>
                  </a:lnTo>
                  <a:cubicBezTo>
                    <a:pt x="0" y="14889"/>
                    <a:pt x="14889" y="0"/>
                    <a:pt x="33256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211899" y="2363488"/>
            <a:ext cx="5411058" cy="1191168"/>
            <a:chOff x="0" y="0"/>
            <a:chExt cx="1233059" cy="2714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3059" cy="271441"/>
            </a:xfrm>
            <a:custGeom>
              <a:avLst/>
              <a:gdLst/>
              <a:ahLst/>
              <a:cxnLst/>
              <a:rect r="r" b="b" t="t" l="l"/>
              <a:pathLst>
                <a:path h="271441" w="1233059">
                  <a:moveTo>
                    <a:pt x="30046" y="0"/>
                  </a:moveTo>
                  <a:lnTo>
                    <a:pt x="1203013" y="0"/>
                  </a:lnTo>
                  <a:cubicBezTo>
                    <a:pt x="1210982" y="0"/>
                    <a:pt x="1218624" y="3166"/>
                    <a:pt x="1224259" y="8800"/>
                  </a:cubicBezTo>
                  <a:cubicBezTo>
                    <a:pt x="1229894" y="14435"/>
                    <a:pt x="1233059" y="22077"/>
                    <a:pt x="1233059" y="30046"/>
                  </a:cubicBezTo>
                  <a:lnTo>
                    <a:pt x="1233059" y="241395"/>
                  </a:lnTo>
                  <a:cubicBezTo>
                    <a:pt x="1233059" y="257989"/>
                    <a:pt x="1219607" y="271441"/>
                    <a:pt x="1203013" y="271441"/>
                  </a:cubicBezTo>
                  <a:lnTo>
                    <a:pt x="30046" y="271441"/>
                  </a:lnTo>
                  <a:cubicBezTo>
                    <a:pt x="22077" y="271441"/>
                    <a:pt x="14435" y="268275"/>
                    <a:pt x="8800" y="262640"/>
                  </a:cubicBezTo>
                  <a:cubicBezTo>
                    <a:pt x="3166" y="257006"/>
                    <a:pt x="0" y="249363"/>
                    <a:pt x="0" y="241395"/>
                  </a:cubicBezTo>
                  <a:lnTo>
                    <a:pt x="0" y="30046"/>
                  </a:lnTo>
                  <a:cubicBezTo>
                    <a:pt x="0" y="13452"/>
                    <a:pt x="13452" y="0"/>
                    <a:pt x="3004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33059" cy="309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5520071" y="398210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3657600" y="0"/>
                </a:moveTo>
                <a:lnTo>
                  <a:pt x="0" y="0"/>
                </a:lnTo>
                <a:lnTo>
                  <a:pt x="0" y="1569443"/>
                </a:lnTo>
                <a:lnTo>
                  <a:pt x="3657600" y="1569443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006904" y="1405126"/>
            <a:ext cx="3026334" cy="30263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256" y="0"/>
                  </a:moveTo>
                  <a:lnTo>
                    <a:pt x="779544" y="0"/>
                  </a:lnTo>
                  <a:cubicBezTo>
                    <a:pt x="797911" y="0"/>
                    <a:pt x="812800" y="14889"/>
                    <a:pt x="812800" y="33256"/>
                  </a:cubicBezTo>
                  <a:lnTo>
                    <a:pt x="812800" y="779544"/>
                  </a:lnTo>
                  <a:cubicBezTo>
                    <a:pt x="812800" y="797911"/>
                    <a:pt x="797911" y="812800"/>
                    <a:pt x="779544" y="812800"/>
                  </a:cubicBezTo>
                  <a:lnTo>
                    <a:pt x="33256" y="812800"/>
                  </a:lnTo>
                  <a:cubicBezTo>
                    <a:pt x="14889" y="812800"/>
                    <a:pt x="0" y="797911"/>
                    <a:pt x="0" y="779544"/>
                  </a:cubicBezTo>
                  <a:lnTo>
                    <a:pt x="0" y="33256"/>
                  </a:lnTo>
                  <a:cubicBezTo>
                    <a:pt x="0" y="14889"/>
                    <a:pt x="14889" y="0"/>
                    <a:pt x="33256" y="0"/>
                  </a:cubicBezTo>
                  <a:close/>
                </a:path>
              </a:pathLst>
            </a:custGeom>
            <a:blipFill>
              <a:blip r:embed="rId9"/>
              <a:stretch>
                <a:fillRect l="-16666" t="0" r="-1666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445692" y="4895418"/>
            <a:ext cx="3026334" cy="30263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256" y="0"/>
                  </a:moveTo>
                  <a:lnTo>
                    <a:pt x="779544" y="0"/>
                  </a:lnTo>
                  <a:cubicBezTo>
                    <a:pt x="797911" y="0"/>
                    <a:pt x="812800" y="14889"/>
                    <a:pt x="812800" y="33256"/>
                  </a:cubicBezTo>
                  <a:lnTo>
                    <a:pt x="812800" y="779544"/>
                  </a:lnTo>
                  <a:cubicBezTo>
                    <a:pt x="812800" y="797911"/>
                    <a:pt x="797911" y="812800"/>
                    <a:pt x="779544" y="812800"/>
                  </a:cubicBezTo>
                  <a:lnTo>
                    <a:pt x="33256" y="812800"/>
                  </a:lnTo>
                  <a:cubicBezTo>
                    <a:pt x="14889" y="812800"/>
                    <a:pt x="0" y="797911"/>
                    <a:pt x="0" y="779544"/>
                  </a:cubicBezTo>
                  <a:lnTo>
                    <a:pt x="0" y="33256"/>
                  </a:lnTo>
                  <a:cubicBezTo>
                    <a:pt x="0" y="14889"/>
                    <a:pt x="14889" y="0"/>
                    <a:pt x="3325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5046" r="0" b="-25046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006904" y="4895418"/>
            <a:ext cx="3026334" cy="30263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256" y="0"/>
                  </a:moveTo>
                  <a:lnTo>
                    <a:pt x="779544" y="0"/>
                  </a:lnTo>
                  <a:cubicBezTo>
                    <a:pt x="797911" y="0"/>
                    <a:pt x="812800" y="14889"/>
                    <a:pt x="812800" y="33256"/>
                  </a:cubicBezTo>
                  <a:lnTo>
                    <a:pt x="812800" y="779544"/>
                  </a:lnTo>
                  <a:cubicBezTo>
                    <a:pt x="812800" y="797911"/>
                    <a:pt x="797911" y="812800"/>
                    <a:pt x="779544" y="812800"/>
                  </a:cubicBezTo>
                  <a:lnTo>
                    <a:pt x="33256" y="812800"/>
                  </a:lnTo>
                  <a:cubicBezTo>
                    <a:pt x="14889" y="812800"/>
                    <a:pt x="0" y="797911"/>
                    <a:pt x="0" y="779544"/>
                  </a:cubicBezTo>
                  <a:lnTo>
                    <a:pt x="0" y="33256"/>
                  </a:lnTo>
                  <a:cubicBezTo>
                    <a:pt x="0" y="14889"/>
                    <a:pt x="14889" y="0"/>
                    <a:pt x="33256" y="0"/>
                  </a:cubicBezTo>
                  <a:close/>
                </a:path>
              </a:pathLst>
            </a:custGeom>
            <a:blipFill>
              <a:blip r:embed="rId11"/>
              <a:stretch>
                <a:fillRect l="-16666" t="0" r="-1666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-440392">
            <a:off x="16673108" y="4607401"/>
            <a:ext cx="2769235" cy="5287322"/>
          </a:xfrm>
          <a:custGeom>
            <a:avLst/>
            <a:gdLst/>
            <a:ahLst/>
            <a:cxnLst/>
            <a:rect r="r" b="b" t="t" l="l"/>
            <a:pathLst>
              <a:path h="5287322" w="2769235">
                <a:moveTo>
                  <a:pt x="0" y="0"/>
                </a:moveTo>
                <a:lnTo>
                  <a:pt x="2769235" y="0"/>
                </a:lnTo>
                <a:lnTo>
                  <a:pt x="2769235" y="5287322"/>
                </a:lnTo>
                <a:lnTo>
                  <a:pt x="0" y="52873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03346" y="1150451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0" y="0"/>
                </a:moveTo>
                <a:lnTo>
                  <a:pt x="3657600" y="0"/>
                </a:lnTo>
                <a:lnTo>
                  <a:pt x="3657600" y="1569443"/>
                </a:lnTo>
                <a:lnTo>
                  <a:pt x="0" y="1569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46460" y="4289532"/>
            <a:ext cx="1465289" cy="6692256"/>
          </a:xfrm>
          <a:custGeom>
            <a:avLst/>
            <a:gdLst/>
            <a:ahLst/>
            <a:cxnLst/>
            <a:rect r="r" b="b" t="t" l="l"/>
            <a:pathLst>
              <a:path h="6692256" w="1465289">
                <a:moveTo>
                  <a:pt x="0" y="0"/>
                </a:moveTo>
                <a:lnTo>
                  <a:pt x="1465289" y="0"/>
                </a:lnTo>
                <a:lnTo>
                  <a:pt x="1465289" y="6692257"/>
                </a:lnTo>
                <a:lnTo>
                  <a:pt x="0" y="66922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44081" y="9258300"/>
            <a:ext cx="1569750" cy="1250567"/>
          </a:xfrm>
          <a:custGeom>
            <a:avLst/>
            <a:gdLst/>
            <a:ahLst/>
            <a:cxnLst/>
            <a:rect r="r" b="b" t="t" l="l"/>
            <a:pathLst>
              <a:path h="1250567" w="1569750">
                <a:moveTo>
                  <a:pt x="0" y="0"/>
                </a:moveTo>
                <a:lnTo>
                  <a:pt x="1569749" y="0"/>
                </a:lnTo>
                <a:lnTo>
                  <a:pt x="1569749" y="1250567"/>
                </a:lnTo>
                <a:lnTo>
                  <a:pt x="0" y="12505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99440">
            <a:off x="6485107" y="8830050"/>
            <a:ext cx="1413995" cy="2057400"/>
          </a:xfrm>
          <a:custGeom>
            <a:avLst/>
            <a:gdLst/>
            <a:ahLst/>
            <a:cxnLst/>
            <a:rect r="r" b="b" t="t" l="l"/>
            <a:pathLst>
              <a:path h="2057400" w="1413995">
                <a:moveTo>
                  <a:pt x="0" y="0"/>
                </a:moveTo>
                <a:lnTo>
                  <a:pt x="1413995" y="0"/>
                </a:lnTo>
                <a:lnTo>
                  <a:pt x="141399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7817" y="564140"/>
            <a:ext cx="2394932" cy="2394932"/>
          </a:xfrm>
          <a:custGeom>
            <a:avLst/>
            <a:gdLst/>
            <a:ahLst/>
            <a:cxnLst/>
            <a:rect r="r" b="b" t="t" l="l"/>
            <a:pathLst>
              <a:path h="2394932" w="2394932">
                <a:moveTo>
                  <a:pt x="0" y="0"/>
                </a:moveTo>
                <a:lnTo>
                  <a:pt x="2394932" y="0"/>
                </a:lnTo>
                <a:lnTo>
                  <a:pt x="2394932" y="2394932"/>
                </a:lnTo>
                <a:lnTo>
                  <a:pt x="0" y="23949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91058" y="3931933"/>
            <a:ext cx="4652739" cy="98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577"/>
              </a:lnSpc>
              <a:spcBef>
                <a:spcPct val="0"/>
              </a:spcBef>
            </a:pPr>
            <a:r>
              <a:rPr lang="en-US" sz="5412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WHERE ? ⬆️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11899" y="1548001"/>
            <a:ext cx="6009732" cy="98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5"/>
              </a:lnSpc>
              <a:spcBef>
                <a:spcPct val="0"/>
              </a:spcBef>
            </a:pPr>
            <a:r>
              <a:rPr lang="en-US" sz="7395" strike="noStrike" u="none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DESTINATION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54279" y="2368256"/>
            <a:ext cx="5129883" cy="10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7"/>
              </a:lnSpc>
              <a:spcBef>
                <a:spcPct val="0"/>
              </a:spcBef>
            </a:pPr>
            <a:r>
              <a:rPr lang="en-US" sz="566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Mallorca, Spain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9409" y="-66675"/>
            <a:ext cx="9982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14902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yes i replace pronouns withcharacters and emojis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9581" y="1946090"/>
            <a:ext cx="2969767" cy="29697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144228" y="1946090"/>
            <a:ext cx="2969767" cy="296976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059844" y="6349803"/>
            <a:ext cx="20407688" cy="3339440"/>
          </a:xfrm>
          <a:custGeom>
            <a:avLst/>
            <a:gdLst/>
            <a:ahLst/>
            <a:cxnLst/>
            <a:rect r="r" b="b" t="t" l="l"/>
            <a:pathLst>
              <a:path h="3339440" w="20407688">
                <a:moveTo>
                  <a:pt x="0" y="0"/>
                </a:moveTo>
                <a:lnTo>
                  <a:pt x="20407688" y="0"/>
                </a:lnTo>
                <a:lnTo>
                  <a:pt x="20407688" y="3339439"/>
                </a:lnTo>
                <a:lnTo>
                  <a:pt x="0" y="333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01081" y="7755183"/>
            <a:ext cx="22490161" cy="6578372"/>
          </a:xfrm>
          <a:custGeom>
            <a:avLst/>
            <a:gdLst/>
            <a:ahLst/>
            <a:cxnLst/>
            <a:rect r="r" b="b" t="t" l="l"/>
            <a:pathLst>
              <a:path h="6578372" w="22490161">
                <a:moveTo>
                  <a:pt x="0" y="0"/>
                </a:moveTo>
                <a:lnTo>
                  <a:pt x="22490162" y="0"/>
                </a:lnTo>
                <a:lnTo>
                  <a:pt x="22490162" y="6578372"/>
                </a:lnTo>
                <a:lnTo>
                  <a:pt x="0" y="657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49581" y="5371143"/>
            <a:ext cx="2969767" cy="29697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7"/>
              <a:stretch>
                <a:fillRect l="-25187" t="0" r="-25187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144228" y="5371143"/>
            <a:ext cx="2969767" cy="29697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500" r="0" b="-1250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-1840688" y="4129215"/>
            <a:ext cx="4230441" cy="5802350"/>
          </a:xfrm>
          <a:custGeom>
            <a:avLst/>
            <a:gdLst/>
            <a:ahLst/>
            <a:cxnLst/>
            <a:rect r="r" b="b" t="t" l="l"/>
            <a:pathLst>
              <a:path h="5802350" w="4230441">
                <a:moveTo>
                  <a:pt x="4230440" y="0"/>
                </a:moveTo>
                <a:lnTo>
                  <a:pt x="0" y="0"/>
                </a:lnTo>
                <a:lnTo>
                  <a:pt x="0" y="5802350"/>
                </a:lnTo>
                <a:lnTo>
                  <a:pt x="4230440" y="5802350"/>
                </a:lnTo>
                <a:lnTo>
                  <a:pt x="423044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4129215"/>
            <a:ext cx="6044694" cy="4211695"/>
            <a:chOff x="0" y="0"/>
            <a:chExt cx="1377451" cy="9597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7451" cy="959751"/>
            </a:xfrm>
            <a:custGeom>
              <a:avLst/>
              <a:gdLst/>
              <a:ahLst/>
              <a:cxnLst/>
              <a:rect r="r" b="b" t="t" l="l"/>
              <a:pathLst>
                <a:path h="959751" w="1377451">
                  <a:moveTo>
                    <a:pt x="26896" y="0"/>
                  </a:moveTo>
                  <a:lnTo>
                    <a:pt x="1350554" y="0"/>
                  </a:lnTo>
                  <a:cubicBezTo>
                    <a:pt x="1365409" y="0"/>
                    <a:pt x="1377451" y="12042"/>
                    <a:pt x="1377451" y="26896"/>
                  </a:cubicBezTo>
                  <a:lnTo>
                    <a:pt x="1377451" y="932855"/>
                  </a:lnTo>
                  <a:cubicBezTo>
                    <a:pt x="1377451" y="939988"/>
                    <a:pt x="1374617" y="946830"/>
                    <a:pt x="1369573" y="951874"/>
                  </a:cubicBezTo>
                  <a:cubicBezTo>
                    <a:pt x="1364529" y="956918"/>
                    <a:pt x="1357688" y="959751"/>
                    <a:pt x="1350554" y="959751"/>
                  </a:cubicBezTo>
                  <a:lnTo>
                    <a:pt x="26896" y="959751"/>
                  </a:lnTo>
                  <a:cubicBezTo>
                    <a:pt x="12042" y="959751"/>
                    <a:pt x="0" y="947709"/>
                    <a:pt x="0" y="932855"/>
                  </a:cubicBezTo>
                  <a:lnTo>
                    <a:pt x="0" y="26896"/>
                  </a:lnTo>
                  <a:cubicBezTo>
                    <a:pt x="0" y="12042"/>
                    <a:pt x="12042" y="0"/>
                    <a:pt x="2689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77451" cy="997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871440"/>
            <a:ext cx="6044694" cy="996898"/>
            <a:chOff x="0" y="0"/>
            <a:chExt cx="1377451" cy="2271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7451" cy="227171"/>
            </a:xfrm>
            <a:custGeom>
              <a:avLst/>
              <a:gdLst/>
              <a:ahLst/>
              <a:cxnLst/>
              <a:rect r="r" b="b" t="t" l="l"/>
              <a:pathLst>
                <a:path h="227171" w="1377451">
                  <a:moveTo>
                    <a:pt x="26896" y="0"/>
                  </a:moveTo>
                  <a:lnTo>
                    <a:pt x="1350554" y="0"/>
                  </a:lnTo>
                  <a:cubicBezTo>
                    <a:pt x="1365409" y="0"/>
                    <a:pt x="1377451" y="12042"/>
                    <a:pt x="1377451" y="26896"/>
                  </a:cubicBezTo>
                  <a:lnTo>
                    <a:pt x="1377451" y="200274"/>
                  </a:lnTo>
                  <a:cubicBezTo>
                    <a:pt x="1377451" y="215129"/>
                    <a:pt x="1365409" y="227171"/>
                    <a:pt x="1350554" y="227171"/>
                  </a:cubicBezTo>
                  <a:lnTo>
                    <a:pt x="26896" y="227171"/>
                  </a:lnTo>
                  <a:cubicBezTo>
                    <a:pt x="19763" y="227171"/>
                    <a:pt x="12922" y="224337"/>
                    <a:pt x="7878" y="219293"/>
                  </a:cubicBezTo>
                  <a:cubicBezTo>
                    <a:pt x="2834" y="214249"/>
                    <a:pt x="0" y="207408"/>
                    <a:pt x="0" y="200274"/>
                  </a:cubicBezTo>
                  <a:lnTo>
                    <a:pt x="0" y="26896"/>
                  </a:lnTo>
                  <a:cubicBezTo>
                    <a:pt x="0" y="12042"/>
                    <a:pt x="12042" y="0"/>
                    <a:pt x="2689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77451" cy="265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5026607" y="827994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3657600" y="0"/>
                </a:moveTo>
                <a:lnTo>
                  <a:pt x="0" y="0"/>
                </a:lnTo>
                <a:lnTo>
                  <a:pt x="0" y="1569443"/>
                </a:lnTo>
                <a:lnTo>
                  <a:pt x="3657600" y="1569443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800100" y="243979"/>
            <a:ext cx="3189852" cy="1368737"/>
          </a:xfrm>
          <a:custGeom>
            <a:avLst/>
            <a:gdLst/>
            <a:ahLst/>
            <a:cxnLst/>
            <a:rect r="r" b="b" t="t" l="l"/>
            <a:pathLst>
              <a:path h="1368737" w="3189852">
                <a:moveTo>
                  <a:pt x="3189852" y="0"/>
                </a:moveTo>
                <a:lnTo>
                  <a:pt x="0" y="0"/>
                </a:lnTo>
                <a:lnTo>
                  <a:pt x="0" y="1368736"/>
                </a:lnTo>
                <a:lnTo>
                  <a:pt x="3189852" y="1368736"/>
                </a:lnTo>
                <a:lnTo>
                  <a:pt x="318985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03589" y="5111025"/>
            <a:ext cx="2555711" cy="2477555"/>
          </a:xfrm>
          <a:custGeom>
            <a:avLst/>
            <a:gdLst/>
            <a:ahLst/>
            <a:cxnLst/>
            <a:rect r="r" b="b" t="t" l="l"/>
            <a:pathLst>
              <a:path h="2477555" w="2555711">
                <a:moveTo>
                  <a:pt x="0" y="0"/>
                </a:moveTo>
                <a:lnTo>
                  <a:pt x="2555711" y="0"/>
                </a:lnTo>
                <a:lnTo>
                  <a:pt x="2555711" y="2477555"/>
                </a:lnTo>
                <a:lnTo>
                  <a:pt x="0" y="2477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6403298" y="328644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2" y="0"/>
                </a:moveTo>
                <a:lnTo>
                  <a:pt x="0" y="0"/>
                </a:lnTo>
                <a:lnTo>
                  <a:pt x="0" y="1837946"/>
                </a:lnTo>
                <a:lnTo>
                  <a:pt x="2025792" y="1837946"/>
                </a:lnTo>
                <a:lnTo>
                  <a:pt x="202579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95242" y="8674285"/>
            <a:ext cx="2620952" cy="1572571"/>
          </a:xfrm>
          <a:custGeom>
            <a:avLst/>
            <a:gdLst/>
            <a:ahLst/>
            <a:cxnLst/>
            <a:rect r="r" b="b" t="t" l="l"/>
            <a:pathLst>
              <a:path h="1572571" w="2620952">
                <a:moveTo>
                  <a:pt x="0" y="0"/>
                </a:moveTo>
                <a:lnTo>
                  <a:pt x="2620952" y="0"/>
                </a:lnTo>
                <a:lnTo>
                  <a:pt x="2620952" y="1572571"/>
                </a:lnTo>
                <a:lnTo>
                  <a:pt x="0" y="15725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81444" y="2871934"/>
            <a:ext cx="4230441" cy="5802350"/>
          </a:xfrm>
          <a:custGeom>
            <a:avLst/>
            <a:gdLst/>
            <a:ahLst/>
            <a:cxnLst/>
            <a:rect r="r" b="b" t="t" l="l"/>
            <a:pathLst>
              <a:path h="5802350" w="4230441">
                <a:moveTo>
                  <a:pt x="0" y="0"/>
                </a:moveTo>
                <a:lnTo>
                  <a:pt x="4230441" y="0"/>
                </a:lnTo>
                <a:lnTo>
                  <a:pt x="4230441" y="5802351"/>
                </a:lnTo>
                <a:lnTo>
                  <a:pt x="0" y="5802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60587" y="827994"/>
            <a:ext cx="2113838" cy="2113838"/>
          </a:xfrm>
          <a:custGeom>
            <a:avLst/>
            <a:gdLst/>
            <a:ahLst/>
            <a:cxnLst/>
            <a:rect r="r" b="b" t="t" l="l"/>
            <a:pathLst>
              <a:path h="2113838" w="2113838">
                <a:moveTo>
                  <a:pt x="0" y="0"/>
                </a:moveTo>
                <a:lnTo>
                  <a:pt x="2113838" y="0"/>
                </a:lnTo>
                <a:lnTo>
                  <a:pt x="2113838" y="2113837"/>
                </a:lnTo>
                <a:lnTo>
                  <a:pt x="0" y="21138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474425" y="7964324"/>
            <a:ext cx="1569750" cy="1250567"/>
          </a:xfrm>
          <a:custGeom>
            <a:avLst/>
            <a:gdLst/>
            <a:ahLst/>
            <a:cxnLst/>
            <a:rect r="r" b="b" t="t" l="l"/>
            <a:pathLst>
              <a:path h="1250567" w="1569750">
                <a:moveTo>
                  <a:pt x="0" y="0"/>
                </a:moveTo>
                <a:lnTo>
                  <a:pt x="1569750" y="0"/>
                </a:lnTo>
                <a:lnTo>
                  <a:pt x="1569750" y="1250567"/>
                </a:lnTo>
                <a:lnTo>
                  <a:pt x="0" y="12505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977763" y="8340910"/>
            <a:ext cx="1805572" cy="2262106"/>
          </a:xfrm>
          <a:custGeom>
            <a:avLst/>
            <a:gdLst/>
            <a:ahLst/>
            <a:cxnLst/>
            <a:rect r="r" b="b" t="t" l="l"/>
            <a:pathLst>
              <a:path h="2262106" w="1805572">
                <a:moveTo>
                  <a:pt x="0" y="0"/>
                </a:moveTo>
                <a:lnTo>
                  <a:pt x="1805572" y="0"/>
                </a:lnTo>
                <a:lnTo>
                  <a:pt x="1805572" y="2262106"/>
                </a:lnTo>
                <a:lnTo>
                  <a:pt x="0" y="22621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572224" y="4401026"/>
            <a:ext cx="4831074" cy="63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17"/>
              </a:lnSpc>
              <a:spcBef>
                <a:spcPct val="0"/>
              </a:spcBef>
            </a:pPr>
            <a:r>
              <a:rPr lang="en-US" sz="3512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➡ In october, 2024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3523" y="2779906"/>
            <a:ext cx="5368476" cy="101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7"/>
              </a:lnSpc>
              <a:spcBef>
                <a:spcPct val="0"/>
              </a:spcBef>
            </a:pPr>
            <a:r>
              <a:rPr lang="en-US" sz="566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When 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9409" y="-66675"/>
            <a:ext cx="9982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14902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yes i replace pronouns withcharacters and emojis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17485">
            <a:off x="-17847837" y="940850"/>
            <a:ext cx="38264737" cy="11192436"/>
          </a:xfrm>
          <a:custGeom>
            <a:avLst/>
            <a:gdLst/>
            <a:ahLst/>
            <a:cxnLst/>
            <a:rect r="r" b="b" t="t" l="l"/>
            <a:pathLst>
              <a:path h="11192436" w="38264737">
                <a:moveTo>
                  <a:pt x="0" y="0"/>
                </a:moveTo>
                <a:lnTo>
                  <a:pt x="38264737" y="0"/>
                </a:lnTo>
                <a:lnTo>
                  <a:pt x="38264737" y="11192436"/>
                </a:lnTo>
                <a:lnTo>
                  <a:pt x="0" y="1119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48692">
            <a:off x="-7107664" y="6295543"/>
            <a:ext cx="23724956" cy="4658719"/>
          </a:xfrm>
          <a:custGeom>
            <a:avLst/>
            <a:gdLst/>
            <a:ahLst/>
            <a:cxnLst/>
            <a:rect r="r" b="b" t="t" l="l"/>
            <a:pathLst>
              <a:path h="4658719" w="23724956">
                <a:moveTo>
                  <a:pt x="0" y="0"/>
                </a:moveTo>
                <a:lnTo>
                  <a:pt x="23724956" y="0"/>
                </a:lnTo>
                <a:lnTo>
                  <a:pt x="23724956" y="4658719"/>
                </a:lnTo>
                <a:lnTo>
                  <a:pt x="0" y="465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6215" y="7831236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3" y="0"/>
                </a:lnTo>
                <a:lnTo>
                  <a:pt x="4724663" y="2854128"/>
                </a:lnTo>
                <a:lnTo>
                  <a:pt x="0" y="285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6969" y="3716436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2" y="0"/>
                </a:lnTo>
                <a:lnTo>
                  <a:pt x="4724662" y="2854128"/>
                </a:lnTo>
                <a:lnTo>
                  <a:pt x="0" y="285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80878" y="3967495"/>
            <a:ext cx="5426632" cy="3855526"/>
            <a:chOff x="0" y="0"/>
            <a:chExt cx="1236608" cy="878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608" cy="878588"/>
            </a:xfrm>
            <a:custGeom>
              <a:avLst/>
              <a:gdLst/>
              <a:ahLst/>
              <a:cxnLst/>
              <a:rect r="r" b="b" t="t" l="l"/>
              <a:pathLst>
                <a:path h="878588" w="1236608">
                  <a:moveTo>
                    <a:pt x="29960" y="0"/>
                  </a:moveTo>
                  <a:lnTo>
                    <a:pt x="1206649" y="0"/>
                  </a:lnTo>
                  <a:cubicBezTo>
                    <a:pt x="1223195" y="0"/>
                    <a:pt x="1236608" y="13413"/>
                    <a:pt x="1236608" y="29960"/>
                  </a:cubicBezTo>
                  <a:lnTo>
                    <a:pt x="1236608" y="848629"/>
                  </a:lnTo>
                  <a:cubicBezTo>
                    <a:pt x="1236608" y="865175"/>
                    <a:pt x="1223195" y="878588"/>
                    <a:pt x="1206649" y="878588"/>
                  </a:cubicBezTo>
                  <a:lnTo>
                    <a:pt x="29960" y="878588"/>
                  </a:lnTo>
                  <a:cubicBezTo>
                    <a:pt x="13413" y="878588"/>
                    <a:pt x="0" y="865175"/>
                    <a:pt x="0" y="848629"/>
                  </a:cubicBezTo>
                  <a:lnTo>
                    <a:pt x="0" y="29960"/>
                  </a:lnTo>
                  <a:cubicBezTo>
                    <a:pt x="0" y="13413"/>
                    <a:pt x="13413" y="0"/>
                    <a:pt x="29960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6608" cy="916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07661" y="1769870"/>
            <a:ext cx="3233540" cy="32335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1125" y="0"/>
                  </a:moveTo>
                  <a:lnTo>
                    <a:pt x="781675" y="0"/>
                  </a:lnTo>
                  <a:cubicBezTo>
                    <a:pt x="798865" y="0"/>
                    <a:pt x="812800" y="13935"/>
                    <a:pt x="812800" y="31125"/>
                  </a:cubicBezTo>
                  <a:lnTo>
                    <a:pt x="812800" y="781675"/>
                  </a:lnTo>
                  <a:cubicBezTo>
                    <a:pt x="812800" y="798865"/>
                    <a:pt x="798865" y="812800"/>
                    <a:pt x="781675" y="812800"/>
                  </a:cubicBezTo>
                  <a:lnTo>
                    <a:pt x="31125" y="812800"/>
                  </a:lnTo>
                  <a:cubicBezTo>
                    <a:pt x="13935" y="812800"/>
                    <a:pt x="0" y="798865"/>
                    <a:pt x="0" y="781675"/>
                  </a:cubicBezTo>
                  <a:lnTo>
                    <a:pt x="0" y="31125"/>
                  </a:lnTo>
                  <a:cubicBezTo>
                    <a:pt x="0" y="13935"/>
                    <a:pt x="13935" y="0"/>
                    <a:pt x="31125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712701" y="1769870"/>
            <a:ext cx="3233540" cy="3233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1125" y="0"/>
                  </a:moveTo>
                  <a:lnTo>
                    <a:pt x="781675" y="0"/>
                  </a:lnTo>
                  <a:cubicBezTo>
                    <a:pt x="798865" y="0"/>
                    <a:pt x="812800" y="13935"/>
                    <a:pt x="812800" y="31125"/>
                  </a:cubicBezTo>
                  <a:lnTo>
                    <a:pt x="812800" y="781675"/>
                  </a:lnTo>
                  <a:cubicBezTo>
                    <a:pt x="812800" y="798865"/>
                    <a:pt x="798865" y="812800"/>
                    <a:pt x="781675" y="812800"/>
                  </a:cubicBezTo>
                  <a:lnTo>
                    <a:pt x="31125" y="812800"/>
                  </a:lnTo>
                  <a:cubicBezTo>
                    <a:pt x="13935" y="812800"/>
                    <a:pt x="0" y="798865"/>
                    <a:pt x="0" y="781675"/>
                  </a:cubicBezTo>
                  <a:lnTo>
                    <a:pt x="0" y="31125"/>
                  </a:lnTo>
                  <a:cubicBezTo>
                    <a:pt x="0" y="13935"/>
                    <a:pt x="13935" y="0"/>
                    <a:pt x="31125" y="0"/>
                  </a:cubicBezTo>
                  <a:close/>
                </a:path>
              </a:pathLst>
            </a:custGeom>
            <a:blipFill>
              <a:blip r:embed="rId8"/>
              <a:stretch>
                <a:fillRect l="-24906" t="0" r="-2490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907661" y="5499135"/>
            <a:ext cx="3233540" cy="32335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1125" y="0"/>
                  </a:moveTo>
                  <a:lnTo>
                    <a:pt x="781675" y="0"/>
                  </a:lnTo>
                  <a:cubicBezTo>
                    <a:pt x="798865" y="0"/>
                    <a:pt x="812800" y="13935"/>
                    <a:pt x="812800" y="31125"/>
                  </a:cubicBezTo>
                  <a:lnTo>
                    <a:pt x="812800" y="781675"/>
                  </a:lnTo>
                  <a:cubicBezTo>
                    <a:pt x="812800" y="798865"/>
                    <a:pt x="798865" y="812800"/>
                    <a:pt x="781675" y="812800"/>
                  </a:cubicBezTo>
                  <a:lnTo>
                    <a:pt x="31125" y="812800"/>
                  </a:lnTo>
                  <a:cubicBezTo>
                    <a:pt x="13935" y="812800"/>
                    <a:pt x="0" y="798865"/>
                    <a:pt x="0" y="781675"/>
                  </a:cubicBezTo>
                  <a:lnTo>
                    <a:pt x="0" y="31125"/>
                  </a:lnTo>
                  <a:cubicBezTo>
                    <a:pt x="0" y="13935"/>
                    <a:pt x="13935" y="0"/>
                    <a:pt x="31125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6712701" y="5499135"/>
            <a:ext cx="3233540" cy="32335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1125" y="0"/>
                  </a:moveTo>
                  <a:lnTo>
                    <a:pt x="781675" y="0"/>
                  </a:lnTo>
                  <a:cubicBezTo>
                    <a:pt x="798865" y="0"/>
                    <a:pt x="812800" y="13935"/>
                    <a:pt x="812800" y="31125"/>
                  </a:cubicBezTo>
                  <a:lnTo>
                    <a:pt x="812800" y="781675"/>
                  </a:lnTo>
                  <a:cubicBezTo>
                    <a:pt x="812800" y="798865"/>
                    <a:pt x="798865" y="812800"/>
                    <a:pt x="781675" y="812800"/>
                  </a:cubicBezTo>
                  <a:lnTo>
                    <a:pt x="31125" y="812800"/>
                  </a:lnTo>
                  <a:cubicBezTo>
                    <a:pt x="13935" y="812800"/>
                    <a:pt x="0" y="798865"/>
                    <a:pt x="0" y="781675"/>
                  </a:cubicBezTo>
                  <a:lnTo>
                    <a:pt x="0" y="31125"/>
                  </a:lnTo>
                  <a:cubicBezTo>
                    <a:pt x="0" y="13935"/>
                    <a:pt x="13935" y="0"/>
                    <a:pt x="31125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6555" r="0" b="-16555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717363" y="30494"/>
            <a:ext cx="2765755" cy="2203385"/>
          </a:xfrm>
          <a:custGeom>
            <a:avLst/>
            <a:gdLst/>
            <a:ahLst/>
            <a:cxnLst/>
            <a:rect r="r" b="b" t="t" l="l"/>
            <a:pathLst>
              <a:path h="2203385" w="2765755">
                <a:moveTo>
                  <a:pt x="0" y="0"/>
                </a:moveTo>
                <a:lnTo>
                  <a:pt x="2765755" y="0"/>
                </a:lnTo>
                <a:lnTo>
                  <a:pt x="2765755" y="2203385"/>
                </a:lnTo>
                <a:lnTo>
                  <a:pt x="0" y="2203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9070529">
            <a:off x="3657290" y="-1335652"/>
            <a:ext cx="2250415" cy="2732292"/>
          </a:xfrm>
          <a:custGeom>
            <a:avLst/>
            <a:gdLst/>
            <a:ahLst/>
            <a:cxnLst/>
            <a:rect r="r" b="b" t="t" l="l"/>
            <a:pathLst>
              <a:path h="2732292" w="2250415">
                <a:moveTo>
                  <a:pt x="0" y="0"/>
                </a:moveTo>
                <a:lnTo>
                  <a:pt x="2250415" y="0"/>
                </a:lnTo>
                <a:lnTo>
                  <a:pt x="2250415" y="2732292"/>
                </a:lnTo>
                <a:lnTo>
                  <a:pt x="0" y="2732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380878" y="2854430"/>
            <a:ext cx="5426632" cy="926506"/>
            <a:chOff x="0" y="0"/>
            <a:chExt cx="1236608" cy="2111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6608" cy="211130"/>
            </a:xfrm>
            <a:custGeom>
              <a:avLst/>
              <a:gdLst/>
              <a:ahLst/>
              <a:cxnLst/>
              <a:rect r="r" b="b" t="t" l="l"/>
              <a:pathLst>
                <a:path h="211130" w="1236608">
                  <a:moveTo>
                    <a:pt x="29960" y="0"/>
                  </a:moveTo>
                  <a:lnTo>
                    <a:pt x="1206649" y="0"/>
                  </a:lnTo>
                  <a:cubicBezTo>
                    <a:pt x="1223195" y="0"/>
                    <a:pt x="1236608" y="13413"/>
                    <a:pt x="1236608" y="29960"/>
                  </a:cubicBezTo>
                  <a:lnTo>
                    <a:pt x="1236608" y="181170"/>
                  </a:lnTo>
                  <a:cubicBezTo>
                    <a:pt x="1236608" y="197717"/>
                    <a:pt x="1223195" y="211130"/>
                    <a:pt x="1206649" y="211130"/>
                  </a:cubicBezTo>
                  <a:lnTo>
                    <a:pt x="29960" y="211130"/>
                  </a:lnTo>
                  <a:cubicBezTo>
                    <a:pt x="13413" y="211130"/>
                    <a:pt x="0" y="197717"/>
                    <a:pt x="0" y="181170"/>
                  </a:cubicBezTo>
                  <a:lnTo>
                    <a:pt x="0" y="29960"/>
                  </a:lnTo>
                  <a:cubicBezTo>
                    <a:pt x="0" y="13413"/>
                    <a:pt x="13413" y="0"/>
                    <a:pt x="29960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6608" cy="24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465761">
            <a:off x="-281776" y="7838617"/>
            <a:ext cx="2620952" cy="1572571"/>
          </a:xfrm>
          <a:custGeom>
            <a:avLst/>
            <a:gdLst/>
            <a:ahLst/>
            <a:cxnLst/>
            <a:rect r="r" b="b" t="t" l="l"/>
            <a:pathLst>
              <a:path h="1572571" w="2620952">
                <a:moveTo>
                  <a:pt x="0" y="0"/>
                </a:moveTo>
                <a:lnTo>
                  <a:pt x="2620952" y="0"/>
                </a:lnTo>
                <a:lnTo>
                  <a:pt x="2620952" y="1572571"/>
                </a:lnTo>
                <a:lnTo>
                  <a:pt x="0" y="15725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896969" y="-171544"/>
            <a:ext cx="2362331" cy="1427064"/>
          </a:xfrm>
          <a:custGeom>
            <a:avLst/>
            <a:gdLst/>
            <a:ahLst/>
            <a:cxnLst/>
            <a:rect r="r" b="b" t="t" l="l"/>
            <a:pathLst>
              <a:path h="1427064" w="2362331">
                <a:moveTo>
                  <a:pt x="0" y="0"/>
                </a:moveTo>
                <a:lnTo>
                  <a:pt x="2362331" y="0"/>
                </a:lnTo>
                <a:lnTo>
                  <a:pt x="2362331" y="1427064"/>
                </a:lnTo>
                <a:lnTo>
                  <a:pt x="0" y="1427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17250" y="8861246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3" y="0"/>
                </a:lnTo>
                <a:lnTo>
                  <a:pt x="4724663" y="2854129"/>
                </a:lnTo>
                <a:lnTo>
                  <a:pt x="0" y="285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133836" y="8337371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078134" y="-517852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2"/>
                </a:lnTo>
                <a:lnTo>
                  <a:pt x="0" y="17733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396103" y="4044755"/>
            <a:ext cx="2444495" cy="2197490"/>
          </a:xfrm>
          <a:custGeom>
            <a:avLst/>
            <a:gdLst/>
            <a:ahLst/>
            <a:cxnLst/>
            <a:rect r="r" b="b" t="t" l="l"/>
            <a:pathLst>
              <a:path h="2197490" w="2444495">
                <a:moveTo>
                  <a:pt x="0" y="0"/>
                </a:moveTo>
                <a:lnTo>
                  <a:pt x="2444495" y="0"/>
                </a:lnTo>
                <a:lnTo>
                  <a:pt x="2444495" y="2197490"/>
                </a:lnTo>
                <a:lnTo>
                  <a:pt x="0" y="21974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896969" y="6898511"/>
            <a:ext cx="4266877" cy="3786853"/>
          </a:xfrm>
          <a:custGeom>
            <a:avLst/>
            <a:gdLst/>
            <a:ahLst/>
            <a:cxnLst/>
            <a:rect r="r" b="b" t="t" l="l"/>
            <a:pathLst>
              <a:path h="3786853" w="4266877">
                <a:moveTo>
                  <a:pt x="0" y="0"/>
                </a:moveTo>
                <a:lnTo>
                  <a:pt x="4266877" y="0"/>
                </a:lnTo>
                <a:lnTo>
                  <a:pt x="4266877" y="3786853"/>
                </a:lnTo>
                <a:lnTo>
                  <a:pt x="0" y="37868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748707" y="4232363"/>
            <a:ext cx="4690974" cy="40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7"/>
              </a:lnSpc>
              <a:spcBef>
                <a:spcPct val="0"/>
              </a:spcBef>
            </a:pPr>
            <a:r>
              <a:rPr lang="en-US" sz="2212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stayed 📍for 1 week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52474" y="2727701"/>
            <a:ext cx="4487207" cy="101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7"/>
              </a:lnSpc>
              <a:spcBef>
                <a:spcPct val="0"/>
              </a:spcBef>
            </a:pPr>
            <a:r>
              <a:rPr lang="en-US" sz="566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For how long?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21443" y="5937065"/>
            <a:ext cx="26582934" cy="4349935"/>
          </a:xfrm>
          <a:custGeom>
            <a:avLst/>
            <a:gdLst/>
            <a:ahLst/>
            <a:cxnLst/>
            <a:rect r="r" b="b" t="t" l="l"/>
            <a:pathLst>
              <a:path h="4349935" w="26582934">
                <a:moveTo>
                  <a:pt x="0" y="0"/>
                </a:moveTo>
                <a:lnTo>
                  <a:pt x="26582933" y="0"/>
                </a:lnTo>
                <a:lnTo>
                  <a:pt x="26582933" y="4349935"/>
                </a:lnTo>
                <a:lnTo>
                  <a:pt x="0" y="434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566422" y="2030816"/>
            <a:ext cx="6000127" cy="8229600"/>
          </a:xfrm>
          <a:custGeom>
            <a:avLst/>
            <a:gdLst/>
            <a:ahLst/>
            <a:cxnLst/>
            <a:rect r="r" b="b" t="t" l="l"/>
            <a:pathLst>
              <a:path h="8229600" w="6000127">
                <a:moveTo>
                  <a:pt x="6000127" y="0"/>
                </a:moveTo>
                <a:lnTo>
                  <a:pt x="0" y="0"/>
                </a:lnTo>
                <a:lnTo>
                  <a:pt x="0" y="8229600"/>
                </a:lnTo>
                <a:lnTo>
                  <a:pt x="6000127" y="8229600"/>
                </a:lnTo>
                <a:lnTo>
                  <a:pt x="600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-441404" y="8017409"/>
            <a:ext cx="19259197" cy="5633315"/>
          </a:xfrm>
          <a:custGeom>
            <a:avLst/>
            <a:gdLst/>
            <a:ahLst/>
            <a:cxnLst/>
            <a:rect r="r" b="b" t="t" l="l"/>
            <a:pathLst>
              <a:path h="5633315" w="19259197">
                <a:moveTo>
                  <a:pt x="0" y="5633315"/>
                </a:moveTo>
                <a:lnTo>
                  <a:pt x="19259198" y="5633315"/>
                </a:lnTo>
                <a:lnTo>
                  <a:pt x="19259198" y="0"/>
                </a:lnTo>
                <a:lnTo>
                  <a:pt x="0" y="0"/>
                </a:lnTo>
                <a:lnTo>
                  <a:pt x="0" y="563331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5104" y="933732"/>
            <a:ext cx="9669506" cy="247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9"/>
              </a:lnSpc>
            </a:pPr>
            <a:r>
              <a:rPr lang="en-US" sz="9539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WHITH WHO ?</a:t>
            </a:r>
          </a:p>
          <a:p>
            <a:pPr algn="ctr" marL="0" indent="0" lvl="0">
              <a:lnSpc>
                <a:spcPts val="9539"/>
              </a:lnSpc>
              <a:spcBef>
                <a:spcPct val="0"/>
              </a:spcBef>
            </a:pPr>
            <a:r>
              <a:rPr lang="en-US" sz="9539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AND THE WEATHER?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21214" y="3004535"/>
            <a:ext cx="7645370" cy="1237851"/>
            <a:chOff x="0" y="0"/>
            <a:chExt cx="2007920" cy="325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7920" cy="325099"/>
            </a:xfrm>
            <a:custGeom>
              <a:avLst/>
              <a:gdLst/>
              <a:ahLst/>
              <a:cxnLst/>
              <a:rect r="r" b="b" t="t" l="l"/>
              <a:pathLst>
                <a:path h="325099" w="2007920">
                  <a:moveTo>
                    <a:pt x="21265" y="0"/>
                  </a:moveTo>
                  <a:lnTo>
                    <a:pt x="1986655" y="0"/>
                  </a:lnTo>
                  <a:cubicBezTo>
                    <a:pt x="1998400" y="0"/>
                    <a:pt x="2007920" y="9521"/>
                    <a:pt x="2007920" y="21265"/>
                  </a:cubicBezTo>
                  <a:lnTo>
                    <a:pt x="2007920" y="303834"/>
                  </a:lnTo>
                  <a:cubicBezTo>
                    <a:pt x="2007920" y="315579"/>
                    <a:pt x="1998400" y="325099"/>
                    <a:pt x="1986655" y="325099"/>
                  </a:cubicBezTo>
                  <a:lnTo>
                    <a:pt x="21265" y="325099"/>
                  </a:lnTo>
                  <a:cubicBezTo>
                    <a:pt x="15625" y="325099"/>
                    <a:pt x="10216" y="322859"/>
                    <a:pt x="6228" y="318871"/>
                  </a:cubicBezTo>
                  <a:cubicBezTo>
                    <a:pt x="2240" y="314883"/>
                    <a:pt x="0" y="309474"/>
                    <a:pt x="0" y="303834"/>
                  </a:cubicBezTo>
                  <a:lnTo>
                    <a:pt x="0" y="21265"/>
                  </a:lnTo>
                  <a:cubicBezTo>
                    <a:pt x="0" y="9521"/>
                    <a:pt x="9521" y="0"/>
                    <a:pt x="21265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7920" cy="363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275864" y="175296"/>
            <a:ext cx="3156584" cy="1354462"/>
          </a:xfrm>
          <a:custGeom>
            <a:avLst/>
            <a:gdLst/>
            <a:ahLst/>
            <a:cxnLst/>
            <a:rect r="r" b="b" t="t" l="l"/>
            <a:pathLst>
              <a:path h="1354462" w="3156584">
                <a:moveTo>
                  <a:pt x="3156584" y="0"/>
                </a:moveTo>
                <a:lnTo>
                  <a:pt x="0" y="0"/>
                </a:lnTo>
                <a:lnTo>
                  <a:pt x="0" y="1354462"/>
                </a:lnTo>
                <a:lnTo>
                  <a:pt x="3156584" y="1354462"/>
                </a:lnTo>
                <a:lnTo>
                  <a:pt x="31565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54093" y="1822265"/>
            <a:ext cx="6000127" cy="8229600"/>
          </a:xfrm>
          <a:custGeom>
            <a:avLst/>
            <a:gdLst/>
            <a:ahLst/>
            <a:cxnLst/>
            <a:rect r="r" b="b" t="t" l="l"/>
            <a:pathLst>
              <a:path h="8229600" w="6000127">
                <a:moveTo>
                  <a:pt x="0" y="0"/>
                </a:moveTo>
                <a:lnTo>
                  <a:pt x="6000126" y="0"/>
                </a:lnTo>
                <a:lnTo>
                  <a:pt x="6000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91714" y="5600711"/>
            <a:ext cx="1775587" cy="1721287"/>
          </a:xfrm>
          <a:custGeom>
            <a:avLst/>
            <a:gdLst/>
            <a:ahLst/>
            <a:cxnLst/>
            <a:rect r="r" b="b" t="t" l="l"/>
            <a:pathLst>
              <a:path h="1721287" w="1775587">
                <a:moveTo>
                  <a:pt x="0" y="0"/>
                </a:moveTo>
                <a:lnTo>
                  <a:pt x="1775587" y="0"/>
                </a:lnTo>
                <a:lnTo>
                  <a:pt x="1775587" y="1721287"/>
                </a:lnTo>
                <a:lnTo>
                  <a:pt x="0" y="17212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167301" y="5941413"/>
            <a:ext cx="2755412" cy="4151990"/>
          </a:xfrm>
          <a:custGeom>
            <a:avLst/>
            <a:gdLst/>
            <a:ahLst/>
            <a:cxnLst/>
            <a:rect r="r" b="b" t="t" l="l"/>
            <a:pathLst>
              <a:path h="4151990" w="2755412">
                <a:moveTo>
                  <a:pt x="2755411" y="0"/>
                </a:moveTo>
                <a:lnTo>
                  <a:pt x="0" y="0"/>
                </a:lnTo>
                <a:lnTo>
                  <a:pt x="0" y="4151991"/>
                </a:lnTo>
                <a:lnTo>
                  <a:pt x="2755411" y="4151991"/>
                </a:lnTo>
                <a:lnTo>
                  <a:pt x="275541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66131" y="3322588"/>
            <a:ext cx="6555535" cy="5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I🧳 with 🙋‍♂️ grandparents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528648" y="7126193"/>
            <a:ext cx="3786239" cy="3187325"/>
          </a:xfrm>
          <a:custGeom>
            <a:avLst/>
            <a:gdLst/>
            <a:ahLst/>
            <a:cxnLst/>
            <a:rect r="r" b="b" t="t" l="l"/>
            <a:pathLst>
              <a:path h="3187325" w="3786239">
                <a:moveTo>
                  <a:pt x="0" y="0"/>
                </a:moveTo>
                <a:lnTo>
                  <a:pt x="3786239" y="0"/>
                </a:lnTo>
                <a:lnTo>
                  <a:pt x="3786239" y="3187324"/>
                </a:lnTo>
                <a:lnTo>
                  <a:pt x="0" y="31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391714" y="717519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2" y="0"/>
                </a:moveTo>
                <a:lnTo>
                  <a:pt x="0" y="0"/>
                </a:lnTo>
                <a:lnTo>
                  <a:pt x="0" y="1837946"/>
                </a:lnTo>
                <a:lnTo>
                  <a:pt x="2025792" y="1837946"/>
                </a:lnTo>
                <a:lnTo>
                  <a:pt x="202579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65440" y="717519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0" y="0"/>
                </a:moveTo>
                <a:lnTo>
                  <a:pt x="2025792" y="0"/>
                </a:lnTo>
                <a:lnTo>
                  <a:pt x="2025792" y="1837946"/>
                </a:lnTo>
                <a:lnTo>
                  <a:pt x="0" y="1837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1144651" y="351469"/>
            <a:ext cx="3156584" cy="1354462"/>
          </a:xfrm>
          <a:custGeom>
            <a:avLst/>
            <a:gdLst/>
            <a:ahLst/>
            <a:cxnLst/>
            <a:rect r="r" b="b" t="t" l="l"/>
            <a:pathLst>
              <a:path h="1354462" w="3156584">
                <a:moveTo>
                  <a:pt x="3156585" y="0"/>
                </a:moveTo>
                <a:lnTo>
                  <a:pt x="0" y="0"/>
                </a:lnTo>
                <a:lnTo>
                  <a:pt x="0" y="1354462"/>
                </a:lnTo>
                <a:lnTo>
                  <a:pt x="3156585" y="1354462"/>
                </a:lnTo>
                <a:lnTo>
                  <a:pt x="31565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9409" y="4589413"/>
            <a:ext cx="4944837" cy="6393488"/>
          </a:xfrm>
          <a:custGeom>
            <a:avLst/>
            <a:gdLst/>
            <a:ahLst/>
            <a:cxnLst/>
            <a:rect r="r" b="b" t="t" l="l"/>
            <a:pathLst>
              <a:path h="6393488" w="4944837">
                <a:moveTo>
                  <a:pt x="0" y="0"/>
                </a:moveTo>
                <a:lnTo>
                  <a:pt x="4944836" y="0"/>
                </a:lnTo>
                <a:lnTo>
                  <a:pt x="4944836" y="6393488"/>
                </a:lnTo>
                <a:lnTo>
                  <a:pt x="0" y="63934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821597">
            <a:off x="6773468" y="8924086"/>
            <a:ext cx="1865305" cy="2264719"/>
          </a:xfrm>
          <a:custGeom>
            <a:avLst/>
            <a:gdLst/>
            <a:ahLst/>
            <a:cxnLst/>
            <a:rect r="r" b="b" t="t" l="l"/>
            <a:pathLst>
              <a:path h="2264719" w="1865305">
                <a:moveTo>
                  <a:pt x="0" y="0"/>
                </a:moveTo>
                <a:lnTo>
                  <a:pt x="1865305" y="0"/>
                </a:lnTo>
                <a:lnTo>
                  <a:pt x="1865305" y="2264718"/>
                </a:lnTo>
                <a:lnTo>
                  <a:pt x="0" y="22647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9409" y="-66675"/>
            <a:ext cx="9982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14902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yes i replace pronouns withcharacters and emojis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9581" y="1946090"/>
            <a:ext cx="2969767" cy="29697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2"/>
              <a:stretch>
                <a:fillRect l="-23664" t="0" r="-23664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144228" y="1946090"/>
            <a:ext cx="2969767" cy="296976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059844" y="6349803"/>
            <a:ext cx="20407688" cy="3339440"/>
          </a:xfrm>
          <a:custGeom>
            <a:avLst/>
            <a:gdLst/>
            <a:ahLst/>
            <a:cxnLst/>
            <a:rect r="r" b="b" t="t" l="l"/>
            <a:pathLst>
              <a:path h="3339440" w="20407688">
                <a:moveTo>
                  <a:pt x="0" y="0"/>
                </a:moveTo>
                <a:lnTo>
                  <a:pt x="20407688" y="0"/>
                </a:lnTo>
                <a:lnTo>
                  <a:pt x="20407688" y="3339439"/>
                </a:lnTo>
                <a:lnTo>
                  <a:pt x="0" y="333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01081" y="7755183"/>
            <a:ext cx="22490161" cy="6578372"/>
          </a:xfrm>
          <a:custGeom>
            <a:avLst/>
            <a:gdLst/>
            <a:ahLst/>
            <a:cxnLst/>
            <a:rect r="r" b="b" t="t" l="l"/>
            <a:pathLst>
              <a:path h="6578372" w="22490161">
                <a:moveTo>
                  <a:pt x="0" y="0"/>
                </a:moveTo>
                <a:lnTo>
                  <a:pt x="22490162" y="0"/>
                </a:lnTo>
                <a:lnTo>
                  <a:pt x="22490162" y="6578372"/>
                </a:lnTo>
                <a:lnTo>
                  <a:pt x="0" y="657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49581" y="5371143"/>
            <a:ext cx="2969767" cy="29697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7"/>
              <a:stretch>
                <a:fillRect l="-25187" t="0" r="-25187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144228" y="5371143"/>
            <a:ext cx="2969767" cy="29697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890" y="0"/>
                  </a:moveTo>
                  <a:lnTo>
                    <a:pt x="778910" y="0"/>
                  </a:lnTo>
                  <a:cubicBezTo>
                    <a:pt x="797627" y="0"/>
                    <a:pt x="812800" y="15173"/>
                    <a:pt x="812800" y="33890"/>
                  </a:cubicBezTo>
                  <a:lnTo>
                    <a:pt x="812800" y="778910"/>
                  </a:lnTo>
                  <a:cubicBezTo>
                    <a:pt x="812800" y="797627"/>
                    <a:pt x="797627" y="812800"/>
                    <a:pt x="778910" y="812800"/>
                  </a:cubicBezTo>
                  <a:lnTo>
                    <a:pt x="33890" y="812800"/>
                  </a:lnTo>
                  <a:cubicBezTo>
                    <a:pt x="15173" y="812800"/>
                    <a:pt x="0" y="797627"/>
                    <a:pt x="0" y="778910"/>
                  </a:cubicBezTo>
                  <a:lnTo>
                    <a:pt x="0" y="33890"/>
                  </a:lnTo>
                  <a:cubicBezTo>
                    <a:pt x="0" y="15173"/>
                    <a:pt x="15173" y="0"/>
                    <a:pt x="33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500" r="0" b="-1250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-1840688" y="4129215"/>
            <a:ext cx="4230441" cy="5802350"/>
          </a:xfrm>
          <a:custGeom>
            <a:avLst/>
            <a:gdLst/>
            <a:ahLst/>
            <a:cxnLst/>
            <a:rect r="r" b="b" t="t" l="l"/>
            <a:pathLst>
              <a:path h="5802350" w="4230441">
                <a:moveTo>
                  <a:pt x="4230440" y="0"/>
                </a:moveTo>
                <a:lnTo>
                  <a:pt x="0" y="0"/>
                </a:lnTo>
                <a:lnTo>
                  <a:pt x="0" y="5802350"/>
                </a:lnTo>
                <a:lnTo>
                  <a:pt x="4230440" y="5802350"/>
                </a:lnTo>
                <a:lnTo>
                  <a:pt x="423044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4129215"/>
            <a:ext cx="6044694" cy="4211695"/>
            <a:chOff x="0" y="0"/>
            <a:chExt cx="1377451" cy="9597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7451" cy="959751"/>
            </a:xfrm>
            <a:custGeom>
              <a:avLst/>
              <a:gdLst/>
              <a:ahLst/>
              <a:cxnLst/>
              <a:rect r="r" b="b" t="t" l="l"/>
              <a:pathLst>
                <a:path h="959751" w="1377451">
                  <a:moveTo>
                    <a:pt x="26896" y="0"/>
                  </a:moveTo>
                  <a:lnTo>
                    <a:pt x="1350554" y="0"/>
                  </a:lnTo>
                  <a:cubicBezTo>
                    <a:pt x="1365409" y="0"/>
                    <a:pt x="1377451" y="12042"/>
                    <a:pt x="1377451" y="26896"/>
                  </a:cubicBezTo>
                  <a:lnTo>
                    <a:pt x="1377451" y="932855"/>
                  </a:lnTo>
                  <a:cubicBezTo>
                    <a:pt x="1377451" y="939988"/>
                    <a:pt x="1374617" y="946830"/>
                    <a:pt x="1369573" y="951874"/>
                  </a:cubicBezTo>
                  <a:cubicBezTo>
                    <a:pt x="1364529" y="956918"/>
                    <a:pt x="1357688" y="959751"/>
                    <a:pt x="1350554" y="959751"/>
                  </a:cubicBezTo>
                  <a:lnTo>
                    <a:pt x="26896" y="959751"/>
                  </a:lnTo>
                  <a:cubicBezTo>
                    <a:pt x="12042" y="959751"/>
                    <a:pt x="0" y="947709"/>
                    <a:pt x="0" y="932855"/>
                  </a:cubicBezTo>
                  <a:lnTo>
                    <a:pt x="0" y="26896"/>
                  </a:lnTo>
                  <a:cubicBezTo>
                    <a:pt x="0" y="12042"/>
                    <a:pt x="12042" y="0"/>
                    <a:pt x="2689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77451" cy="997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871440"/>
            <a:ext cx="6044694" cy="996898"/>
            <a:chOff x="0" y="0"/>
            <a:chExt cx="1377451" cy="2271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7451" cy="227171"/>
            </a:xfrm>
            <a:custGeom>
              <a:avLst/>
              <a:gdLst/>
              <a:ahLst/>
              <a:cxnLst/>
              <a:rect r="r" b="b" t="t" l="l"/>
              <a:pathLst>
                <a:path h="227171" w="1377451">
                  <a:moveTo>
                    <a:pt x="26896" y="0"/>
                  </a:moveTo>
                  <a:lnTo>
                    <a:pt x="1350554" y="0"/>
                  </a:lnTo>
                  <a:cubicBezTo>
                    <a:pt x="1365409" y="0"/>
                    <a:pt x="1377451" y="12042"/>
                    <a:pt x="1377451" y="26896"/>
                  </a:cubicBezTo>
                  <a:lnTo>
                    <a:pt x="1377451" y="200274"/>
                  </a:lnTo>
                  <a:cubicBezTo>
                    <a:pt x="1377451" y="215129"/>
                    <a:pt x="1365409" y="227171"/>
                    <a:pt x="1350554" y="227171"/>
                  </a:cubicBezTo>
                  <a:lnTo>
                    <a:pt x="26896" y="227171"/>
                  </a:lnTo>
                  <a:cubicBezTo>
                    <a:pt x="19763" y="227171"/>
                    <a:pt x="12922" y="224337"/>
                    <a:pt x="7878" y="219293"/>
                  </a:cubicBezTo>
                  <a:cubicBezTo>
                    <a:pt x="2834" y="214249"/>
                    <a:pt x="0" y="207408"/>
                    <a:pt x="0" y="200274"/>
                  </a:cubicBezTo>
                  <a:lnTo>
                    <a:pt x="0" y="26896"/>
                  </a:lnTo>
                  <a:cubicBezTo>
                    <a:pt x="0" y="12042"/>
                    <a:pt x="12042" y="0"/>
                    <a:pt x="26896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77451" cy="265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5026607" y="827994"/>
            <a:ext cx="3657600" cy="1569443"/>
          </a:xfrm>
          <a:custGeom>
            <a:avLst/>
            <a:gdLst/>
            <a:ahLst/>
            <a:cxnLst/>
            <a:rect r="r" b="b" t="t" l="l"/>
            <a:pathLst>
              <a:path h="1569443" w="3657600">
                <a:moveTo>
                  <a:pt x="3657600" y="0"/>
                </a:moveTo>
                <a:lnTo>
                  <a:pt x="0" y="0"/>
                </a:lnTo>
                <a:lnTo>
                  <a:pt x="0" y="1569443"/>
                </a:lnTo>
                <a:lnTo>
                  <a:pt x="3657600" y="1569443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800100" y="243979"/>
            <a:ext cx="3189852" cy="1368737"/>
          </a:xfrm>
          <a:custGeom>
            <a:avLst/>
            <a:gdLst/>
            <a:ahLst/>
            <a:cxnLst/>
            <a:rect r="r" b="b" t="t" l="l"/>
            <a:pathLst>
              <a:path h="1368737" w="3189852">
                <a:moveTo>
                  <a:pt x="3189852" y="0"/>
                </a:moveTo>
                <a:lnTo>
                  <a:pt x="0" y="0"/>
                </a:lnTo>
                <a:lnTo>
                  <a:pt x="0" y="1368736"/>
                </a:lnTo>
                <a:lnTo>
                  <a:pt x="3189852" y="1368736"/>
                </a:lnTo>
                <a:lnTo>
                  <a:pt x="318985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03589" y="5111025"/>
            <a:ext cx="2555711" cy="2477555"/>
          </a:xfrm>
          <a:custGeom>
            <a:avLst/>
            <a:gdLst/>
            <a:ahLst/>
            <a:cxnLst/>
            <a:rect r="r" b="b" t="t" l="l"/>
            <a:pathLst>
              <a:path h="2477555" w="2555711">
                <a:moveTo>
                  <a:pt x="0" y="0"/>
                </a:moveTo>
                <a:lnTo>
                  <a:pt x="2555711" y="0"/>
                </a:lnTo>
                <a:lnTo>
                  <a:pt x="2555711" y="2477555"/>
                </a:lnTo>
                <a:lnTo>
                  <a:pt x="0" y="2477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6403298" y="328644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2" y="0"/>
                </a:moveTo>
                <a:lnTo>
                  <a:pt x="0" y="0"/>
                </a:lnTo>
                <a:lnTo>
                  <a:pt x="0" y="1837946"/>
                </a:lnTo>
                <a:lnTo>
                  <a:pt x="2025792" y="1837946"/>
                </a:lnTo>
                <a:lnTo>
                  <a:pt x="202579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95242" y="8674285"/>
            <a:ext cx="2620952" cy="1572571"/>
          </a:xfrm>
          <a:custGeom>
            <a:avLst/>
            <a:gdLst/>
            <a:ahLst/>
            <a:cxnLst/>
            <a:rect r="r" b="b" t="t" l="l"/>
            <a:pathLst>
              <a:path h="1572571" w="2620952">
                <a:moveTo>
                  <a:pt x="0" y="0"/>
                </a:moveTo>
                <a:lnTo>
                  <a:pt x="2620952" y="0"/>
                </a:lnTo>
                <a:lnTo>
                  <a:pt x="2620952" y="1572571"/>
                </a:lnTo>
                <a:lnTo>
                  <a:pt x="0" y="15725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81444" y="2871934"/>
            <a:ext cx="4230441" cy="5802350"/>
          </a:xfrm>
          <a:custGeom>
            <a:avLst/>
            <a:gdLst/>
            <a:ahLst/>
            <a:cxnLst/>
            <a:rect r="r" b="b" t="t" l="l"/>
            <a:pathLst>
              <a:path h="5802350" w="4230441">
                <a:moveTo>
                  <a:pt x="0" y="0"/>
                </a:moveTo>
                <a:lnTo>
                  <a:pt x="4230441" y="0"/>
                </a:lnTo>
                <a:lnTo>
                  <a:pt x="4230441" y="5802351"/>
                </a:lnTo>
                <a:lnTo>
                  <a:pt x="0" y="5802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60587" y="827994"/>
            <a:ext cx="2113838" cy="2113838"/>
          </a:xfrm>
          <a:custGeom>
            <a:avLst/>
            <a:gdLst/>
            <a:ahLst/>
            <a:cxnLst/>
            <a:rect r="r" b="b" t="t" l="l"/>
            <a:pathLst>
              <a:path h="2113838" w="2113838">
                <a:moveTo>
                  <a:pt x="0" y="0"/>
                </a:moveTo>
                <a:lnTo>
                  <a:pt x="2113838" y="0"/>
                </a:lnTo>
                <a:lnTo>
                  <a:pt x="2113838" y="2113837"/>
                </a:lnTo>
                <a:lnTo>
                  <a:pt x="0" y="21138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474425" y="7964324"/>
            <a:ext cx="1569750" cy="1250567"/>
          </a:xfrm>
          <a:custGeom>
            <a:avLst/>
            <a:gdLst/>
            <a:ahLst/>
            <a:cxnLst/>
            <a:rect r="r" b="b" t="t" l="l"/>
            <a:pathLst>
              <a:path h="1250567" w="1569750">
                <a:moveTo>
                  <a:pt x="0" y="0"/>
                </a:moveTo>
                <a:lnTo>
                  <a:pt x="1569750" y="0"/>
                </a:lnTo>
                <a:lnTo>
                  <a:pt x="1569750" y="1250567"/>
                </a:lnTo>
                <a:lnTo>
                  <a:pt x="0" y="12505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977763" y="8340910"/>
            <a:ext cx="1805572" cy="2262106"/>
          </a:xfrm>
          <a:custGeom>
            <a:avLst/>
            <a:gdLst/>
            <a:ahLst/>
            <a:cxnLst/>
            <a:rect r="r" b="b" t="t" l="l"/>
            <a:pathLst>
              <a:path h="2262106" w="1805572">
                <a:moveTo>
                  <a:pt x="0" y="0"/>
                </a:moveTo>
                <a:lnTo>
                  <a:pt x="1805572" y="0"/>
                </a:lnTo>
                <a:lnTo>
                  <a:pt x="1805572" y="2262106"/>
                </a:lnTo>
                <a:lnTo>
                  <a:pt x="0" y="22621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27052" y="4005390"/>
            <a:ext cx="4321418" cy="148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6"/>
              </a:lnSpc>
            </a:pPr>
            <a:r>
              <a:rPr lang="en-US" sz="4126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👪&gt; Drach Caves</a:t>
            </a:r>
          </a:p>
          <a:p>
            <a:pPr algn="just" marL="0" indent="0" lvl="0">
              <a:lnSpc>
                <a:spcPts val="5776"/>
              </a:lnSpc>
              <a:spcBef>
                <a:spcPct val="0"/>
              </a:spcBef>
            </a:pPr>
            <a:r>
              <a:rPr lang="en-US" sz="4126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IN-CRE-DI-BLE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3523" y="2779906"/>
            <a:ext cx="5368476" cy="101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7"/>
              </a:lnSpc>
              <a:spcBef>
                <a:spcPct val="0"/>
              </a:spcBef>
            </a:pPr>
            <a:r>
              <a:rPr lang="en-US" sz="5669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What did I do?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9397" y="5534328"/>
            <a:ext cx="6186796" cy="64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97"/>
              </a:lnSpc>
              <a:spcBef>
                <a:spcPct val="0"/>
              </a:spcBef>
            </a:pPr>
            <a:r>
              <a:rPr lang="en-US" sz="3641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👪 walked in the mountains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3010" y="6353727"/>
            <a:ext cx="6026021" cy="67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👪spend time 🚶‍♂️by the sea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3400458" y="5143500"/>
            <a:ext cx="24966291" cy="7302640"/>
          </a:xfrm>
          <a:custGeom>
            <a:avLst/>
            <a:gdLst/>
            <a:ahLst/>
            <a:cxnLst/>
            <a:rect r="r" b="b" t="t" l="l"/>
            <a:pathLst>
              <a:path h="7302640" w="24966291">
                <a:moveTo>
                  <a:pt x="0" y="7302640"/>
                </a:moveTo>
                <a:lnTo>
                  <a:pt x="24966290" y="7302640"/>
                </a:lnTo>
                <a:lnTo>
                  <a:pt x="24966290" y="0"/>
                </a:lnTo>
                <a:lnTo>
                  <a:pt x="0" y="0"/>
                </a:lnTo>
                <a:lnTo>
                  <a:pt x="0" y="730264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864009" y="3181042"/>
            <a:ext cx="25893391" cy="5084520"/>
          </a:xfrm>
          <a:custGeom>
            <a:avLst/>
            <a:gdLst/>
            <a:ahLst/>
            <a:cxnLst/>
            <a:rect r="r" b="b" t="t" l="l"/>
            <a:pathLst>
              <a:path h="5084520" w="25893391">
                <a:moveTo>
                  <a:pt x="0" y="0"/>
                </a:moveTo>
                <a:lnTo>
                  <a:pt x="25893392" y="0"/>
                </a:lnTo>
                <a:lnTo>
                  <a:pt x="25893392" y="5084521"/>
                </a:lnTo>
                <a:lnTo>
                  <a:pt x="0" y="5084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8148" y="1807698"/>
            <a:ext cx="11837693" cy="16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50"/>
              </a:lnSpc>
              <a:spcBef>
                <a:spcPct val="0"/>
              </a:spcBef>
            </a:pPr>
            <a:r>
              <a:rPr lang="en-US" sz="12650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WHAT DIDN'T I DO?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-481503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3" y="0"/>
                </a:lnTo>
                <a:lnTo>
                  <a:pt x="4724663" y="2854129"/>
                </a:lnTo>
                <a:lnTo>
                  <a:pt x="0" y="285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6969" y="-1294080"/>
            <a:ext cx="4724663" cy="2854129"/>
          </a:xfrm>
          <a:custGeom>
            <a:avLst/>
            <a:gdLst/>
            <a:ahLst/>
            <a:cxnLst/>
            <a:rect r="r" b="b" t="t" l="l"/>
            <a:pathLst>
              <a:path h="2854129" w="4724663">
                <a:moveTo>
                  <a:pt x="0" y="0"/>
                </a:moveTo>
                <a:lnTo>
                  <a:pt x="4724662" y="0"/>
                </a:lnTo>
                <a:lnTo>
                  <a:pt x="4724662" y="2854128"/>
                </a:lnTo>
                <a:lnTo>
                  <a:pt x="0" y="285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43329" y="945561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6796" y="945561"/>
            <a:ext cx="2372934" cy="1773373"/>
          </a:xfrm>
          <a:custGeom>
            <a:avLst/>
            <a:gdLst/>
            <a:ahLst/>
            <a:cxnLst/>
            <a:rect r="r" b="b" t="t" l="l"/>
            <a:pathLst>
              <a:path h="1773373" w="2372934">
                <a:moveTo>
                  <a:pt x="0" y="0"/>
                </a:moveTo>
                <a:lnTo>
                  <a:pt x="2372934" y="0"/>
                </a:lnTo>
                <a:lnTo>
                  <a:pt x="2372934" y="1773373"/>
                </a:lnTo>
                <a:lnTo>
                  <a:pt x="0" y="1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40026" y="3265120"/>
            <a:ext cx="8124452" cy="5461832"/>
            <a:chOff x="0" y="0"/>
            <a:chExt cx="1418810" cy="9538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8810" cy="953825"/>
            </a:xfrm>
            <a:custGeom>
              <a:avLst/>
              <a:gdLst/>
              <a:ahLst/>
              <a:cxnLst/>
              <a:rect r="r" b="b" t="t" l="l"/>
              <a:pathLst>
                <a:path h="953825" w="1418810">
                  <a:moveTo>
                    <a:pt x="20011" y="0"/>
                  </a:moveTo>
                  <a:lnTo>
                    <a:pt x="1398799" y="0"/>
                  </a:lnTo>
                  <a:cubicBezTo>
                    <a:pt x="1404106" y="0"/>
                    <a:pt x="1409196" y="2108"/>
                    <a:pt x="1412949" y="5861"/>
                  </a:cubicBezTo>
                  <a:cubicBezTo>
                    <a:pt x="1416702" y="9614"/>
                    <a:pt x="1418810" y="14704"/>
                    <a:pt x="1418810" y="20011"/>
                  </a:cubicBezTo>
                  <a:lnTo>
                    <a:pt x="1418810" y="933814"/>
                  </a:lnTo>
                  <a:cubicBezTo>
                    <a:pt x="1418810" y="939121"/>
                    <a:pt x="1416702" y="944211"/>
                    <a:pt x="1412949" y="947964"/>
                  </a:cubicBezTo>
                  <a:cubicBezTo>
                    <a:pt x="1409196" y="951717"/>
                    <a:pt x="1404106" y="953825"/>
                    <a:pt x="1398799" y="953825"/>
                  </a:cubicBezTo>
                  <a:lnTo>
                    <a:pt x="20011" y="953825"/>
                  </a:lnTo>
                  <a:cubicBezTo>
                    <a:pt x="14704" y="953825"/>
                    <a:pt x="9614" y="951717"/>
                    <a:pt x="5861" y="947964"/>
                  </a:cubicBezTo>
                  <a:cubicBezTo>
                    <a:pt x="2108" y="944211"/>
                    <a:pt x="0" y="939121"/>
                    <a:pt x="0" y="933814"/>
                  </a:cubicBezTo>
                  <a:lnTo>
                    <a:pt x="0" y="20011"/>
                  </a:lnTo>
                  <a:cubicBezTo>
                    <a:pt x="0" y="14704"/>
                    <a:pt x="2108" y="9614"/>
                    <a:pt x="5861" y="5861"/>
                  </a:cubicBezTo>
                  <a:cubicBezTo>
                    <a:pt x="9614" y="2108"/>
                    <a:pt x="14704" y="0"/>
                    <a:pt x="20011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18810" cy="991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477386" y="7622020"/>
            <a:ext cx="2249142" cy="3272561"/>
          </a:xfrm>
          <a:custGeom>
            <a:avLst/>
            <a:gdLst/>
            <a:ahLst/>
            <a:cxnLst/>
            <a:rect r="r" b="b" t="t" l="l"/>
            <a:pathLst>
              <a:path h="3272561" w="2249142">
                <a:moveTo>
                  <a:pt x="0" y="0"/>
                </a:moveTo>
                <a:lnTo>
                  <a:pt x="2249141" y="0"/>
                </a:lnTo>
                <a:lnTo>
                  <a:pt x="2249141" y="3272560"/>
                </a:lnTo>
                <a:lnTo>
                  <a:pt x="0" y="327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96969" y="6737420"/>
            <a:ext cx="3391031" cy="3926457"/>
          </a:xfrm>
          <a:custGeom>
            <a:avLst/>
            <a:gdLst/>
            <a:ahLst/>
            <a:cxnLst/>
            <a:rect r="r" b="b" t="t" l="l"/>
            <a:pathLst>
              <a:path h="3926457" w="3391031">
                <a:moveTo>
                  <a:pt x="0" y="0"/>
                </a:moveTo>
                <a:lnTo>
                  <a:pt x="3391031" y="0"/>
                </a:lnTo>
                <a:lnTo>
                  <a:pt x="3391031" y="3926458"/>
                </a:lnTo>
                <a:lnTo>
                  <a:pt x="0" y="3926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82045" y="-481503"/>
            <a:ext cx="2869898" cy="1733681"/>
          </a:xfrm>
          <a:custGeom>
            <a:avLst/>
            <a:gdLst/>
            <a:ahLst/>
            <a:cxnLst/>
            <a:rect r="r" b="b" t="t" l="l"/>
            <a:pathLst>
              <a:path h="1733681" w="2869898">
                <a:moveTo>
                  <a:pt x="0" y="0"/>
                </a:moveTo>
                <a:lnTo>
                  <a:pt x="2869898" y="0"/>
                </a:lnTo>
                <a:lnTo>
                  <a:pt x="2869898" y="1733681"/>
                </a:lnTo>
                <a:lnTo>
                  <a:pt x="0" y="173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31611" y="2942310"/>
            <a:ext cx="9445286" cy="9359419"/>
          </a:xfrm>
          <a:custGeom>
            <a:avLst/>
            <a:gdLst/>
            <a:ahLst/>
            <a:cxnLst/>
            <a:rect r="r" b="b" t="t" l="l"/>
            <a:pathLst>
              <a:path h="9359419" w="9445286">
                <a:moveTo>
                  <a:pt x="0" y="0"/>
                </a:moveTo>
                <a:lnTo>
                  <a:pt x="9445285" y="0"/>
                </a:lnTo>
                <a:lnTo>
                  <a:pt x="9445285" y="9359419"/>
                </a:lnTo>
                <a:lnTo>
                  <a:pt x="0" y="9359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924884" y="4391496"/>
            <a:ext cx="8334416" cy="160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2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🙋‍♂️ wanted to try surfing</a:t>
            </a:r>
          </a:p>
          <a:p>
            <a:pPr algn="just" marL="0" indent="0" lvl="0">
              <a:lnSpc>
                <a:spcPts val="6302"/>
              </a:lnSpc>
              <a:spcBef>
                <a:spcPct val="0"/>
              </a:spcBef>
            </a:pPr>
            <a:r>
              <a:rPr lang="en-US" sz="4502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 did’nt have 🍀 to do it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675235" y="2372626"/>
            <a:ext cx="2869898" cy="1733681"/>
          </a:xfrm>
          <a:custGeom>
            <a:avLst/>
            <a:gdLst/>
            <a:ahLst/>
            <a:cxnLst/>
            <a:rect r="r" b="b" t="t" l="l"/>
            <a:pathLst>
              <a:path h="1733681" w="2869898">
                <a:moveTo>
                  <a:pt x="0" y="0"/>
                </a:moveTo>
                <a:lnTo>
                  <a:pt x="2869898" y="0"/>
                </a:lnTo>
                <a:lnTo>
                  <a:pt x="2869898" y="1733681"/>
                </a:lnTo>
                <a:lnTo>
                  <a:pt x="0" y="173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21443" y="5937065"/>
            <a:ext cx="26582934" cy="4349935"/>
          </a:xfrm>
          <a:custGeom>
            <a:avLst/>
            <a:gdLst/>
            <a:ahLst/>
            <a:cxnLst/>
            <a:rect r="r" b="b" t="t" l="l"/>
            <a:pathLst>
              <a:path h="4349935" w="26582934">
                <a:moveTo>
                  <a:pt x="0" y="0"/>
                </a:moveTo>
                <a:lnTo>
                  <a:pt x="26582933" y="0"/>
                </a:lnTo>
                <a:lnTo>
                  <a:pt x="26582933" y="4349935"/>
                </a:lnTo>
                <a:lnTo>
                  <a:pt x="0" y="434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566422" y="2030816"/>
            <a:ext cx="6000127" cy="8229600"/>
          </a:xfrm>
          <a:custGeom>
            <a:avLst/>
            <a:gdLst/>
            <a:ahLst/>
            <a:cxnLst/>
            <a:rect r="r" b="b" t="t" l="l"/>
            <a:pathLst>
              <a:path h="8229600" w="6000127">
                <a:moveTo>
                  <a:pt x="6000127" y="0"/>
                </a:moveTo>
                <a:lnTo>
                  <a:pt x="0" y="0"/>
                </a:lnTo>
                <a:lnTo>
                  <a:pt x="0" y="8229600"/>
                </a:lnTo>
                <a:lnTo>
                  <a:pt x="6000127" y="8229600"/>
                </a:lnTo>
                <a:lnTo>
                  <a:pt x="60001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-441404" y="8017409"/>
            <a:ext cx="19259197" cy="5633315"/>
          </a:xfrm>
          <a:custGeom>
            <a:avLst/>
            <a:gdLst/>
            <a:ahLst/>
            <a:cxnLst/>
            <a:rect r="r" b="b" t="t" l="l"/>
            <a:pathLst>
              <a:path h="5633315" w="19259197">
                <a:moveTo>
                  <a:pt x="0" y="5633315"/>
                </a:moveTo>
                <a:lnTo>
                  <a:pt x="19259198" y="5633315"/>
                </a:lnTo>
                <a:lnTo>
                  <a:pt x="19259198" y="0"/>
                </a:lnTo>
                <a:lnTo>
                  <a:pt x="0" y="0"/>
                </a:lnTo>
                <a:lnTo>
                  <a:pt x="0" y="563331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35427" y="1951422"/>
            <a:ext cx="8505535" cy="126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39"/>
              </a:lnSpc>
              <a:spcBef>
                <a:spcPct val="0"/>
              </a:spcBef>
            </a:pPr>
            <a:r>
              <a:rPr lang="en-US" sz="9539">
                <a:solidFill>
                  <a:srgbClr val="FFFFFF"/>
                </a:solidFill>
                <a:latin typeface="Pagkaki"/>
                <a:ea typeface="Pagkaki"/>
                <a:cs typeface="Pagkaki"/>
                <a:sym typeface="Pagkaki"/>
              </a:rPr>
              <a:t>THE WEATHER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21214" y="3004535"/>
            <a:ext cx="7645370" cy="1237851"/>
            <a:chOff x="0" y="0"/>
            <a:chExt cx="2007920" cy="325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7920" cy="325099"/>
            </a:xfrm>
            <a:custGeom>
              <a:avLst/>
              <a:gdLst/>
              <a:ahLst/>
              <a:cxnLst/>
              <a:rect r="r" b="b" t="t" l="l"/>
              <a:pathLst>
                <a:path h="325099" w="2007920">
                  <a:moveTo>
                    <a:pt x="21265" y="0"/>
                  </a:moveTo>
                  <a:lnTo>
                    <a:pt x="1986655" y="0"/>
                  </a:lnTo>
                  <a:cubicBezTo>
                    <a:pt x="1998400" y="0"/>
                    <a:pt x="2007920" y="9521"/>
                    <a:pt x="2007920" y="21265"/>
                  </a:cubicBezTo>
                  <a:lnTo>
                    <a:pt x="2007920" y="303834"/>
                  </a:lnTo>
                  <a:cubicBezTo>
                    <a:pt x="2007920" y="315579"/>
                    <a:pt x="1998400" y="325099"/>
                    <a:pt x="1986655" y="325099"/>
                  </a:cubicBezTo>
                  <a:lnTo>
                    <a:pt x="21265" y="325099"/>
                  </a:lnTo>
                  <a:cubicBezTo>
                    <a:pt x="15625" y="325099"/>
                    <a:pt x="10216" y="322859"/>
                    <a:pt x="6228" y="318871"/>
                  </a:cubicBezTo>
                  <a:cubicBezTo>
                    <a:pt x="2240" y="314883"/>
                    <a:pt x="0" y="309474"/>
                    <a:pt x="0" y="303834"/>
                  </a:cubicBezTo>
                  <a:lnTo>
                    <a:pt x="0" y="21265"/>
                  </a:lnTo>
                  <a:cubicBezTo>
                    <a:pt x="0" y="9521"/>
                    <a:pt x="9521" y="0"/>
                    <a:pt x="21265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7920" cy="363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21214" y="4427914"/>
            <a:ext cx="7645370" cy="1736254"/>
            <a:chOff x="0" y="0"/>
            <a:chExt cx="2007920" cy="455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7920" cy="455996"/>
            </a:xfrm>
            <a:custGeom>
              <a:avLst/>
              <a:gdLst/>
              <a:ahLst/>
              <a:cxnLst/>
              <a:rect r="r" b="b" t="t" l="l"/>
              <a:pathLst>
                <a:path h="455996" w="2007920">
                  <a:moveTo>
                    <a:pt x="21265" y="0"/>
                  </a:moveTo>
                  <a:lnTo>
                    <a:pt x="1986655" y="0"/>
                  </a:lnTo>
                  <a:cubicBezTo>
                    <a:pt x="1998400" y="0"/>
                    <a:pt x="2007920" y="9521"/>
                    <a:pt x="2007920" y="21265"/>
                  </a:cubicBezTo>
                  <a:lnTo>
                    <a:pt x="2007920" y="434731"/>
                  </a:lnTo>
                  <a:cubicBezTo>
                    <a:pt x="2007920" y="440371"/>
                    <a:pt x="2005680" y="445780"/>
                    <a:pt x="2001692" y="449768"/>
                  </a:cubicBezTo>
                  <a:cubicBezTo>
                    <a:pt x="1997704" y="453756"/>
                    <a:pt x="1992295" y="455996"/>
                    <a:pt x="1986655" y="455996"/>
                  </a:cubicBezTo>
                  <a:lnTo>
                    <a:pt x="21265" y="455996"/>
                  </a:lnTo>
                  <a:cubicBezTo>
                    <a:pt x="9521" y="455996"/>
                    <a:pt x="0" y="446475"/>
                    <a:pt x="0" y="434731"/>
                  </a:cubicBezTo>
                  <a:lnTo>
                    <a:pt x="0" y="21265"/>
                  </a:lnTo>
                  <a:cubicBezTo>
                    <a:pt x="0" y="9521"/>
                    <a:pt x="9521" y="0"/>
                    <a:pt x="21265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7920" cy="494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6275864" y="175296"/>
            <a:ext cx="3156584" cy="1354462"/>
          </a:xfrm>
          <a:custGeom>
            <a:avLst/>
            <a:gdLst/>
            <a:ahLst/>
            <a:cxnLst/>
            <a:rect r="r" b="b" t="t" l="l"/>
            <a:pathLst>
              <a:path h="1354462" w="3156584">
                <a:moveTo>
                  <a:pt x="3156584" y="0"/>
                </a:moveTo>
                <a:lnTo>
                  <a:pt x="0" y="0"/>
                </a:lnTo>
                <a:lnTo>
                  <a:pt x="0" y="1354462"/>
                </a:lnTo>
                <a:lnTo>
                  <a:pt x="3156584" y="1354462"/>
                </a:lnTo>
                <a:lnTo>
                  <a:pt x="31565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54093" y="1822265"/>
            <a:ext cx="6000127" cy="8229600"/>
          </a:xfrm>
          <a:custGeom>
            <a:avLst/>
            <a:gdLst/>
            <a:ahLst/>
            <a:cxnLst/>
            <a:rect r="r" b="b" t="t" l="l"/>
            <a:pathLst>
              <a:path h="8229600" w="6000127">
                <a:moveTo>
                  <a:pt x="0" y="0"/>
                </a:moveTo>
                <a:lnTo>
                  <a:pt x="6000126" y="0"/>
                </a:lnTo>
                <a:lnTo>
                  <a:pt x="6000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91714" y="5600711"/>
            <a:ext cx="1775587" cy="1721287"/>
          </a:xfrm>
          <a:custGeom>
            <a:avLst/>
            <a:gdLst/>
            <a:ahLst/>
            <a:cxnLst/>
            <a:rect r="r" b="b" t="t" l="l"/>
            <a:pathLst>
              <a:path h="1721287" w="1775587">
                <a:moveTo>
                  <a:pt x="0" y="0"/>
                </a:moveTo>
                <a:lnTo>
                  <a:pt x="1775587" y="0"/>
                </a:lnTo>
                <a:lnTo>
                  <a:pt x="1775587" y="1721287"/>
                </a:lnTo>
                <a:lnTo>
                  <a:pt x="0" y="17212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167301" y="5941413"/>
            <a:ext cx="2755412" cy="4151990"/>
          </a:xfrm>
          <a:custGeom>
            <a:avLst/>
            <a:gdLst/>
            <a:ahLst/>
            <a:cxnLst/>
            <a:rect r="r" b="b" t="t" l="l"/>
            <a:pathLst>
              <a:path h="4151990" w="2755412">
                <a:moveTo>
                  <a:pt x="2755411" y="0"/>
                </a:moveTo>
                <a:lnTo>
                  <a:pt x="0" y="0"/>
                </a:lnTo>
                <a:lnTo>
                  <a:pt x="0" y="4151991"/>
                </a:lnTo>
                <a:lnTo>
                  <a:pt x="2755411" y="4151991"/>
                </a:lnTo>
                <a:lnTo>
                  <a:pt x="275541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66233" y="3078548"/>
            <a:ext cx="6555535" cy="108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The weather </a:t>
            </a:r>
          </a:p>
          <a:p>
            <a:pPr algn="ctr" marL="0" indent="0" lvl="0">
              <a:lnSpc>
                <a:spcPts val="4634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very 👍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321214" y="6345143"/>
            <a:ext cx="7645370" cy="1237851"/>
            <a:chOff x="0" y="0"/>
            <a:chExt cx="2007920" cy="3250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07920" cy="325099"/>
            </a:xfrm>
            <a:custGeom>
              <a:avLst/>
              <a:gdLst/>
              <a:ahLst/>
              <a:cxnLst/>
              <a:rect r="r" b="b" t="t" l="l"/>
              <a:pathLst>
                <a:path h="325099" w="2007920">
                  <a:moveTo>
                    <a:pt x="21265" y="0"/>
                  </a:moveTo>
                  <a:lnTo>
                    <a:pt x="1986655" y="0"/>
                  </a:lnTo>
                  <a:cubicBezTo>
                    <a:pt x="1998400" y="0"/>
                    <a:pt x="2007920" y="9521"/>
                    <a:pt x="2007920" y="21265"/>
                  </a:cubicBezTo>
                  <a:lnTo>
                    <a:pt x="2007920" y="303834"/>
                  </a:lnTo>
                  <a:cubicBezTo>
                    <a:pt x="2007920" y="315579"/>
                    <a:pt x="1998400" y="325099"/>
                    <a:pt x="1986655" y="325099"/>
                  </a:cubicBezTo>
                  <a:lnTo>
                    <a:pt x="21265" y="325099"/>
                  </a:lnTo>
                  <a:cubicBezTo>
                    <a:pt x="15625" y="325099"/>
                    <a:pt x="10216" y="322859"/>
                    <a:pt x="6228" y="318871"/>
                  </a:cubicBezTo>
                  <a:cubicBezTo>
                    <a:pt x="2240" y="314883"/>
                    <a:pt x="0" y="309474"/>
                    <a:pt x="0" y="303834"/>
                  </a:cubicBezTo>
                  <a:lnTo>
                    <a:pt x="0" y="21265"/>
                  </a:lnTo>
                  <a:cubicBezTo>
                    <a:pt x="0" y="9521"/>
                    <a:pt x="9521" y="0"/>
                    <a:pt x="21265" y="0"/>
                  </a:cubicBezTo>
                  <a:close/>
                </a:path>
              </a:pathLst>
            </a:custGeom>
            <a:solidFill>
              <a:srgbClr val="FFC93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07920" cy="363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528648" y="7126193"/>
            <a:ext cx="3786239" cy="3187325"/>
          </a:xfrm>
          <a:custGeom>
            <a:avLst/>
            <a:gdLst/>
            <a:ahLst/>
            <a:cxnLst/>
            <a:rect r="r" b="b" t="t" l="l"/>
            <a:pathLst>
              <a:path h="3187325" w="3786239">
                <a:moveTo>
                  <a:pt x="0" y="0"/>
                </a:moveTo>
                <a:lnTo>
                  <a:pt x="3786239" y="0"/>
                </a:lnTo>
                <a:lnTo>
                  <a:pt x="3786239" y="3187324"/>
                </a:lnTo>
                <a:lnTo>
                  <a:pt x="0" y="31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3391714" y="717519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2025792" y="0"/>
                </a:moveTo>
                <a:lnTo>
                  <a:pt x="0" y="0"/>
                </a:lnTo>
                <a:lnTo>
                  <a:pt x="0" y="1837946"/>
                </a:lnTo>
                <a:lnTo>
                  <a:pt x="2025792" y="1837946"/>
                </a:lnTo>
                <a:lnTo>
                  <a:pt x="202579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65440" y="717519"/>
            <a:ext cx="2025792" cy="1837946"/>
          </a:xfrm>
          <a:custGeom>
            <a:avLst/>
            <a:gdLst/>
            <a:ahLst/>
            <a:cxnLst/>
            <a:rect r="r" b="b" t="t" l="l"/>
            <a:pathLst>
              <a:path h="1837946" w="2025792">
                <a:moveTo>
                  <a:pt x="0" y="0"/>
                </a:moveTo>
                <a:lnTo>
                  <a:pt x="2025792" y="0"/>
                </a:lnTo>
                <a:lnTo>
                  <a:pt x="2025792" y="1837946"/>
                </a:lnTo>
                <a:lnTo>
                  <a:pt x="0" y="1837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-1144651" y="351469"/>
            <a:ext cx="3156584" cy="1354462"/>
          </a:xfrm>
          <a:custGeom>
            <a:avLst/>
            <a:gdLst/>
            <a:ahLst/>
            <a:cxnLst/>
            <a:rect r="r" b="b" t="t" l="l"/>
            <a:pathLst>
              <a:path h="1354462" w="3156584">
                <a:moveTo>
                  <a:pt x="3156585" y="0"/>
                </a:moveTo>
                <a:lnTo>
                  <a:pt x="0" y="0"/>
                </a:lnTo>
                <a:lnTo>
                  <a:pt x="0" y="1354462"/>
                </a:lnTo>
                <a:lnTo>
                  <a:pt x="3156585" y="1354462"/>
                </a:lnTo>
                <a:lnTo>
                  <a:pt x="31565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688400" y="4503688"/>
            <a:ext cx="6911199" cy="100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👪could see</a:t>
            </a:r>
          </a:p>
          <a:p>
            <a:pPr algn="ctr" marL="0" indent="0" lvl="0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🟦sky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88400" y="6421343"/>
            <a:ext cx="6911199" cy="11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it was</a:t>
            </a:r>
          </a:p>
          <a:p>
            <a:pPr algn="ctr" marL="0" indent="0" lvl="0">
              <a:lnSpc>
                <a:spcPts val="5334"/>
              </a:lnSpc>
              <a:spcBef>
                <a:spcPct val="0"/>
              </a:spcBef>
            </a:pPr>
            <a:r>
              <a:rPr lang="en-US" sz="3810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🥵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9409" y="4589413"/>
            <a:ext cx="4944837" cy="6393488"/>
          </a:xfrm>
          <a:custGeom>
            <a:avLst/>
            <a:gdLst/>
            <a:ahLst/>
            <a:cxnLst/>
            <a:rect r="r" b="b" t="t" l="l"/>
            <a:pathLst>
              <a:path h="6393488" w="4944837">
                <a:moveTo>
                  <a:pt x="0" y="0"/>
                </a:moveTo>
                <a:lnTo>
                  <a:pt x="4944836" y="0"/>
                </a:lnTo>
                <a:lnTo>
                  <a:pt x="4944836" y="6393488"/>
                </a:lnTo>
                <a:lnTo>
                  <a:pt x="0" y="63934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821597">
            <a:off x="6773468" y="8924086"/>
            <a:ext cx="1865305" cy="2264719"/>
          </a:xfrm>
          <a:custGeom>
            <a:avLst/>
            <a:gdLst/>
            <a:ahLst/>
            <a:cxnLst/>
            <a:rect r="r" b="b" t="t" l="l"/>
            <a:pathLst>
              <a:path h="2264719" w="1865305">
                <a:moveTo>
                  <a:pt x="0" y="0"/>
                </a:moveTo>
                <a:lnTo>
                  <a:pt x="1865305" y="0"/>
                </a:lnTo>
                <a:lnTo>
                  <a:pt x="1865305" y="2264718"/>
                </a:lnTo>
                <a:lnTo>
                  <a:pt x="0" y="22647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DAGc2wFaIHA</dc:identifier>
  <dcterms:modified xsi:type="dcterms:W3CDTF">2011-08-01T06:04:30Z</dcterms:modified>
  <cp:revision>1</cp:revision>
  <dc:title>Summer</dc:title>
</cp:coreProperties>
</file>